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764" r:id="rId2"/>
  </p:sldMasterIdLst>
  <p:notesMasterIdLst>
    <p:notesMasterId r:id="rId24"/>
  </p:notesMasterIdLst>
  <p:sldIdLst>
    <p:sldId id="263" r:id="rId3"/>
    <p:sldId id="257" r:id="rId4"/>
    <p:sldId id="272" r:id="rId5"/>
    <p:sldId id="273" r:id="rId6"/>
    <p:sldId id="270" r:id="rId7"/>
    <p:sldId id="271" r:id="rId8"/>
    <p:sldId id="274" r:id="rId9"/>
    <p:sldId id="275" r:id="rId10"/>
    <p:sldId id="266" r:id="rId11"/>
    <p:sldId id="267" r:id="rId12"/>
    <p:sldId id="268" r:id="rId13"/>
    <p:sldId id="269" r:id="rId14"/>
    <p:sldId id="276" r:id="rId15"/>
    <p:sldId id="277" r:id="rId16"/>
    <p:sldId id="279" r:id="rId17"/>
    <p:sldId id="280" r:id="rId18"/>
    <p:sldId id="281" r:id="rId19"/>
    <p:sldId id="278" r:id="rId20"/>
    <p:sldId id="282" r:id="rId21"/>
    <p:sldId id="265" r:id="rId22"/>
    <p:sldId id="264" r:id="rId23"/>
  </p:sldIdLst>
  <p:sldSz cx="12192000" cy="6858000"/>
  <p:notesSz cx="6858000" cy="9144000"/>
  <p:embeddedFontLst>
    <p:embeddedFont>
      <p:font typeface="Microsoft GothicNeo Light" panose="020B0300000101010101" pitchFamily="34" charset="-127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Open Sans" panose="020B0606030504020204" pitchFamily="34" charset="0"/>
      <p:regular r:id="rId36"/>
      <p:bold r:id="rId37"/>
      <p:italic r:id="rId38"/>
      <p:boldItalic r:id="rId39"/>
    </p:embeddedFont>
    <p:embeddedFont>
      <p:font typeface="Segoe UI" panose="020B0502040204020203" pitchFamily="34" charset="0"/>
      <p:regular r:id="rId40"/>
      <p:bold r:id="rId41"/>
      <p:italic r:id="rId42"/>
      <p:boldItalic r:id="rId43"/>
    </p:embeddedFont>
    <p:embeddedFont>
      <p:font typeface="Segoe UI Light" panose="020B0502040204020203" pitchFamily="34" charset="0"/>
      <p:regular r:id="rId44"/>
      <p:italic r:id="rId45"/>
    </p:embeddedFont>
    <p:embeddedFont>
      <p:font typeface="Segoe UI Semibold" panose="020B0702040204020203" pitchFamily="34" charset="0"/>
      <p:bold r:id="rId46"/>
      <p:boldItalic r:id="rId47"/>
    </p:embeddedFont>
    <p:embeddedFont>
      <p:font typeface="Segoe UI Semilight" panose="020B0402040204020203" pitchFamily="34" charset="0"/>
      <p:regular r:id="rId48"/>
      <p:italic r:id="rId49"/>
    </p:embeddedFont>
    <p:embeddedFont>
      <p:font typeface="Wingdings 3" panose="05040102010807070707" pitchFamily="18" charset="2"/>
      <p:regular r:id="rId5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85E7"/>
    <a:srgbClr val="000000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3" autoAdjust="0"/>
    <p:restoredTop sz="79552" autoAdjust="0"/>
  </p:normalViewPr>
  <p:slideViewPr>
    <p:cSldViewPr snapToGrid="0">
      <p:cViewPr varScale="1">
        <p:scale>
          <a:sx n="65" d="100"/>
          <a:sy n="65" d="100"/>
        </p:scale>
        <p:origin x="62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5.fntdata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font" Target="fonts/font1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pPr>
            <a:endParaRPr lang="it-IT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it-IT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Titolo del grafico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pPr>
            <a:endParaRPr lang="it-IT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it-IT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042" y="15353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27755" y="2317787"/>
        <a:ext cx="1743612" cy="1518326"/>
      </dsp:txXfrm>
    </dsp:sp>
    <dsp:sp modelId="{01336F47-7A01-854B-B682-4DF1D2D387D7}">
      <dsp:nvSpPr>
        <dsp:cNvPr id="0" name=""/>
        <dsp:cNvSpPr/>
      </dsp:nvSpPr>
      <dsp:spPr>
        <a:xfrm>
          <a:off x="2120776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2120776" y="17656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2956718" y="15353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3380431" y="2317787"/>
        <a:ext cx="1743612" cy="1518326"/>
      </dsp:txXfrm>
    </dsp:sp>
    <dsp:sp modelId="{C20A7731-0B40-AB48-8A4D-1301AD3C2796}">
      <dsp:nvSpPr>
        <dsp:cNvPr id="0" name=""/>
        <dsp:cNvSpPr/>
      </dsp:nvSpPr>
      <dsp:spPr>
        <a:xfrm>
          <a:off x="5073452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5073452" y="17656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5909394" y="15353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6333107" y="2317787"/>
        <a:ext cx="1743612" cy="15183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042" y="15353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27755" y="2317787"/>
        <a:ext cx="1743612" cy="1518326"/>
      </dsp:txXfrm>
    </dsp:sp>
    <dsp:sp modelId="{01336F47-7A01-854B-B682-4DF1D2D387D7}">
      <dsp:nvSpPr>
        <dsp:cNvPr id="0" name=""/>
        <dsp:cNvSpPr/>
      </dsp:nvSpPr>
      <dsp:spPr>
        <a:xfrm>
          <a:off x="2120776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656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2956718" y="15353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3380431" y="2317787"/>
        <a:ext cx="1743612" cy="1518326"/>
      </dsp:txXfrm>
    </dsp:sp>
    <dsp:sp modelId="{C20A7731-0B40-AB48-8A4D-1301AD3C2796}">
      <dsp:nvSpPr>
        <dsp:cNvPr id="0" name=""/>
        <dsp:cNvSpPr/>
      </dsp:nvSpPr>
      <dsp:spPr>
        <a:xfrm>
          <a:off x="5073452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656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5909394" y="15353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6333107" y="2317787"/>
        <a:ext cx="1743612" cy="1518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tiff>
</file>

<file path=ppt/media/image67.png>
</file>

<file path=ppt/media/image68.svg>
</file>

<file path=ppt/media/image69.png>
</file>

<file path=ppt/media/image7.png>
</file>

<file path=ppt/media/image70.tiff>
</file>

<file path=ppt/media/image71.png>
</file>

<file path=ppt/media/image72.png>
</file>

<file path=ppt/media/image73.png>
</file>

<file path=ppt/media/image74.sv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jpg>
</file>

<file path=ppt/media/image9.png>
</file>

<file path=ppt/media/image90.jp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95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982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699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079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4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4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4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5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5.png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58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tiff"/><Relationship Id="rId3" Type="http://schemas.openxmlformats.org/officeDocument/2006/relationships/image" Target="../media/image61.svg"/><Relationship Id="rId7" Type="http://schemas.openxmlformats.org/officeDocument/2006/relationships/image" Target="../media/image65.svg"/><Relationship Id="rId12" Type="http://schemas.openxmlformats.org/officeDocument/2006/relationships/image" Target="../media/image70.tiff"/><Relationship Id="rId2" Type="http://schemas.openxmlformats.org/officeDocument/2006/relationships/image" Target="../media/image6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4.png"/><Relationship Id="rId11" Type="http://schemas.openxmlformats.org/officeDocument/2006/relationships/image" Target="../media/image69.png"/><Relationship Id="rId5" Type="http://schemas.openxmlformats.org/officeDocument/2006/relationships/image" Target="../media/image63.svg"/><Relationship Id="rId10" Type="http://schemas.openxmlformats.org/officeDocument/2006/relationships/image" Target="../media/image68.svg"/><Relationship Id="rId4" Type="http://schemas.openxmlformats.org/officeDocument/2006/relationships/image" Target="../media/image62.png"/><Relationship Id="rId9" Type="http://schemas.openxmlformats.org/officeDocument/2006/relationships/image" Target="../media/image6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svg"/><Relationship Id="rId2" Type="http://schemas.openxmlformats.org/officeDocument/2006/relationships/image" Target="../media/image7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11" Type="http://schemas.openxmlformats.org/officeDocument/2006/relationships/image" Target="../media/image10.svg"/><Relationship Id="rId5" Type="http://schemas.openxmlformats.org/officeDocument/2006/relationships/image" Target="../media/image11.png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image" Target="../media/image13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svg"/><Relationship Id="rId2" Type="http://schemas.openxmlformats.org/officeDocument/2006/relationships/image" Target="../media/image7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svg"/><Relationship Id="rId2" Type="http://schemas.openxmlformats.org/officeDocument/2006/relationships/image" Target="../media/image7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svg"/><Relationship Id="rId2" Type="http://schemas.openxmlformats.org/officeDocument/2006/relationships/image" Target="../media/image7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svg"/><Relationship Id="rId2" Type="http://schemas.openxmlformats.org/officeDocument/2006/relationships/image" Target="../media/image73.png"/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620050"/>
            <a:ext cx="8767482" cy="2387600"/>
          </a:xfrm>
        </p:spPr>
        <p:txBody>
          <a:bodyPr anchor="b"/>
          <a:lstStyle>
            <a:lvl1pPr algn="l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Session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5092205"/>
            <a:ext cx="8767482" cy="766482"/>
          </a:xfrm>
        </p:spPr>
        <p:txBody>
          <a:bodyPr/>
          <a:lstStyle>
            <a:lvl1pPr marL="0" indent="0" algn="l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r>
              <a:rPr lang="en-US" dirty="0"/>
              <a:t>Speaker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82429BC5-10B7-4117-B437-50BDC48ECA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30059">
            <a:off x="9079304" y="2939508"/>
            <a:ext cx="3291797" cy="30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DAF990C1-B871-4325-B5BE-04D79D3ACC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1" y="4375150"/>
            <a:ext cx="25781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05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0" name="Graphic 4">
            <a:extLst>
              <a:ext uri="{FF2B5EF4-FFF2-40B4-BE49-F238E27FC236}">
                <a16:creationId xmlns:a16="http://schemas.microsoft.com/office/drawing/2014/main" id="{813AE1D2-C673-4220-AF2B-E09727BCF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8053" y="4044158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27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1" name="Graphic 6">
            <a:extLst>
              <a:ext uri="{FF2B5EF4-FFF2-40B4-BE49-F238E27FC236}">
                <a16:creationId xmlns:a16="http://schemas.microsoft.com/office/drawing/2014/main" id="{DC1505FC-8581-4A0D-96EE-6E5A7832F8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39941" y="4001295"/>
            <a:ext cx="2590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827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2" name="Graphic 6">
            <a:extLst>
              <a:ext uri="{FF2B5EF4-FFF2-40B4-BE49-F238E27FC236}">
                <a16:creationId xmlns:a16="http://schemas.microsoft.com/office/drawing/2014/main" id="{5C85AC16-43D7-4657-859C-882CEB0861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34432" y="3659901"/>
            <a:ext cx="24765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750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3" name="Graphic 3">
            <a:extLst>
              <a:ext uri="{FF2B5EF4-FFF2-40B4-BE49-F238E27FC236}">
                <a16:creationId xmlns:a16="http://schemas.microsoft.com/office/drawing/2014/main" id="{82784949-2984-45ED-89B1-307B67D7A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27475" y="3635711"/>
            <a:ext cx="2370080" cy="254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182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2">
            <a:extLst>
              <a:ext uri="{FF2B5EF4-FFF2-40B4-BE49-F238E27FC236}">
                <a16:creationId xmlns:a16="http://schemas.microsoft.com/office/drawing/2014/main" id="{E5FEC0C1-01BA-4D8D-9DC7-351D4F9C3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65558" y="3834586"/>
            <a:ext cx="2531999" cy="187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67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5">
            <a:extLst>
              <a:ext uri="{FF2B5EF4-FFF2-40B4-BE49-F238E27FC236}">
                <a16:creationId xmlns:a16="http://schemas.microsoft.com/office/drawing/2014/main" id="{E7221383-AA58-446F-BE90-555A56920F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30872" y="3429001"/>
            <a:ext cx="2404233" cy="251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10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8">
            <a:extLst>
              <a:ext uri="{FF2B5EF4-FFF2-40B4-BE49-F238E27FC236}">
                <a16:creationId xmlns:a16="http://schemas.microsoft.com/office/drawing/2014/main" id="{E8ADA645-27E8-43C9-9ED4-19529E66E0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6107" y="3428999"/>
            <a:ext cx="2062548" cy="251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4957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1EAF9AB-3056-4F00-90B0-996875A12C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45574" y="3731258"/>
            <a:ext cx="25527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136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2">
            <a:extLst>
              <a:ext uri="{FF2B5EF4-FFF2-40B4-BE49-F238E27FC236}">
                <a16:creationId xmlns:a16="http://schemas.microsoft.com/office/drawing/2014/main" id="{503D4F28-ED1A-4D43-AC9F-BAABA59F7B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49710" y="3671421"/>
            <a:ext cx="24765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4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9236" y="272469"/>
            <a:ext cx="12201236" cy="1325563"/>
          </a:xfrm>
        </p:spPr>
        <p:txBody>
          <a:bodyPr/>
          <a:lstStyle>
            <a:lvl1pPr algn="ctr">
              <a:defRPr b="1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SPONSOR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56F761FD-F927-2017-433A-55E3DF163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5716" b="25625"/>
          <a:stretch/>
        </p:blipFill>
        <p:spPr>
          <a:xfrm>
            <a:off x="1054297" y="2182929"/>
            <a:ext cx="4831614" cy="1175510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92A8F3CF-7E2D-7867-0F6D-7DA9B6EBC2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0190" b="25625"/>
          <a:stretch/>
        </p:blipFill>
        <p:spPr>
          <a:xfrm>
            <a:off x="6306091" y="2120179"/>
            <a:ext cx="4831613" cy="130900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8E8B7C2F-F919-53B9-C4E8-5C3EC5617F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726" t="20070" r="6364" b="20697"/>
          <a:stretch/>
        </p:blipFill>
        <p:spPr>
          <a:xfrm>
            <a:off x="3815732" y="4162145"/>
            <a:ext cx="2531408" cy="843212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D16DBA86-1740-1911-3A3F-A3943CCDCE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15501" t="8881" r="14941" b="11089"/>
          <a:stretch/>
        </p:blipFill>
        <p:spPr>
          <a:xfrm>
            <a:off x="6812206" y="4162145"/>
            <a:ext cx="1444624" cy="84321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2584DCEA-81EE-5ECC-973B-D7C216625F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4726" t="24545" r="6364" b="25105"/>
          <a:stretch/>
        </p:blipFill>
        <p:spPr>
          <a:xfrm>
            <a:off x="8721897" y="4196815"/>
            <a:ext cx="2733128" cy="773873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4899D37B-B03A-8DA8-F516-E0CF5304CBB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5542" y="4328965"/>
            <a:ext cx="2805124" cy="50957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34333F2-E757-1E58-48A0-2C5C689491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/>
          <a:srcRect l="10366" t="20279" r="10339" b="19576"/>
          <a:stretch/>
        </p:blipFill>
        <p:spPr>
          <a:xfrm>
            <a:off x="1948104" y="5526204"/>
            <a:ext cx="2007263" cy="761253"/>
          </a:xfrm>
          <a:prstGeom prst="rect">
            <a:avLst/>
          </a:prstGeom>
        </p:spPr>
      </p:pic>
      <p:pic>
        <p:nvPicPr>
          <p:cNvPr id="8" name="Immagine 7" descr="Immagine che contiene testo, bigliettodavisita, grafica vettoriale&#10;&#10;Descrizione generata automaticamente">
            <a:extLst>
              <a:ext uri="{FF2B5EF4-FFF2-40B4-BE49-F238E27FC236}">
                <a16:creationId xmlns:a16="http://schemas.microsoft.com/office/drawing/2014/main" id="{E4D780E8-043E-27E0-E1A1-ABD3E444B4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/>
          <a:srcRect l="13928" t="7909" r="12948" b="7532"/>
          <a:stretch/>
        </p:blipFill>
        <p:spPr>
          <a:xfrm>
            <a:off x="4627964" y="5334408"/>
            <a:ext cx="990035" cy="1144845"/>
          </a:xfrm>
          <a:prstGeom prst="rect">
            <a:avLst/>
          </a:prstGeom>
        </p:spPr>
      </p:pic>
      <p:pic>
        <p:nvPicPr>
          <p:cNvPr id="9" name="Immagine 8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83D56EB6-ADAF-1898-8AB9-E6319CB237B8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6290596" y="5427892"/>
            <a:ext cx="957876" cy="957876"/>
          </a:xfrm>
          <a:prstGeom prst="rect">
            <a:avLst/>
          </a:prstGeom>
        </p:spPr>
      </p:pic>
      <p:pic>
        <p:nvPicPr>
          <p:cNvPr id="10" name="Picture 2" descr="Improove">
            <a:extLst>
              <a:ext uri="{FF2B5EF4-FFF2-40B4-BE49-F238E27FC236}">
                <a16:creationId xmlns:a16="http://schemas.microsoft.com/office/drawing/2014/main" id="{57C09083-CEE2-A864-AC0A-6B4B53399BC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4" b="26323"/>
          <a:stretch/>
        </p:blipFill>
        <p:spPr bwMode="auto">
          <a:xfrm>
            <a:off x="7921070" y="5594961"/>
            <a:ext cx="2733128" cy="62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678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E73918D1-BB89-45EE-B16C-4497CAF465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25741" y="3979863"/>
            <a:ext cx="1917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7440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46DCC130-9BBB-47CF-8091-BB58AE4C1D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53364" y="3967163"/>
            <a:ext cx="20701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2412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1">
            <a:extLst>
              <a:ext uri="{FF2B5EF4-FFF2-40B4-BE49-F238E27FC236}">
                <a16:creationId xmlns:a16="http://schemas.microsoft.com/office/drawing/2014/main" id="{D193A32A-209C-4FBE-8B87-FDE6DDFE85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47617" y="3954463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819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5">
            <a:extLst>
              <a:ext uri="{FF2B5EF4-FFF2-40B4-BE49-F238E27FC236}">
                <a16:creationId xmlns:a16="http://schemas.microsoft.com/office/drawing/2014/main" id="{0077FED0-1C69-4028-9B95-57553A3618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72264" y="4271963"/>
            <a:ext cx="25908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97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2">
            <a:extLst>
              <a:ext uri="{FF2B5EF4-FFF2-40B4-BE49-F238E27FC236}">
                <a16:creationId xmlns:a16="http://schemas.microsoft.com/office/drawing/2014/main" id="{B9B9FCC4-5D62-4C76-A97E-C3FF159666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17106" y="4259263"/>
            <a:ext cx="2578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626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1">
            <a:extLst>
              <a:ext uri="{FF2B5EF4-FFF2-40B4-BE49-F238E27FC236}">
                <a16:creationId xmlns:a16="http://schemas.microsoft.com/office/drawing/2014/main" id="{56A1EE30-009D-497F-9B55-C7FD817AB7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9201" y="3829050"/>
            <a:ext cx="29845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6641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D83794D2-2515-41C5-8A26-861E9D6A74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01846" y="3624263"/>
            <a:ext cx="25908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472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	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1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3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7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50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7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18/03/2022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1" y="1122364"/>
            <a:ext cx="9144001" cy="2387600"/>
          </a:xfrm>
        </p:spPr>
        <p:txBody>
          <a:bodyPr anchor="b"/>
          <a:lstStyle>
            <a:lvl1pPr algn="ctr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1" y="3602038"/>
            <a:ext cx="9144001" cy="1655762"/>
          </a:xfrm>
        </p:spPr>
        <p:txBody>
          <a:bodyPr/>
          <a:lstStyle>
            <a:lvl1pPr marL="0" indent="0" algn="ctr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  <a:p>
            <a:r>
              <a:rPr lang="en-US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6012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5" indent="0">
              <a:buNone/>
              <a:defRPr sz="1600" b="1"/>
            </a:lvl6pPr>
            <a:lvl7pPr marL="2743290" indent="0">
              <a:buNone/>
              <a:defRPr sz="1600" b="1"/>
            </a:lvl7pPr>
            <a:lvl8pPr marL="3200505" indent="0">
              <a:buNone/>
              <a:defRPr sz="1600" b="1"/>
            </a:lvl8pPr>
            <a:lvl9pPr marL="365772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5" indent="0">
              <a:buNone/>
              <a:defRPr sz="1600" b="1"/>
            </a:lvl6pPr>
            <a:lvl7pPr marL="2743290" indent="0">
              <a:buNone/>
              <a:defRPr sz="1600" b="1"/>
            </a:lvl7pPr>
            <a:lvl8pPr marL="3200505" indent="0">
              <a:buNone/>
              <a:defRPr sz="1600" b="1"/>
            </a:lvl8pPr>
            <a:lvl9pPr marL="365772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3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4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61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052306515"/>
              </p:ext>
            </p:extLst>
          </p:nvPr>
        </p:nvGraphicFramePr>
        <p:xfrm>
          <a:off x="2032001" y="71966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843821817"/>
              </p:ext>
            </p:extLst>
          </p:nvPr>
        </p:nvGraphicFramePr>
        <p:xfrm>
          <a:off x="2032001" y="71966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5" indent="0">
              <a:buNone/>
              <a:defRPr sz="1400"/>
            </a:lvl2pPr>
            <a:lvl3pPr marL="914430" indent="0">
              <a:buNone/>
              <a:defRPr sz="1200"/>
            </a:lvl3pPr>
            <a:lvl4pPr marL="1371645" indent="0">
              <a:buNone/>
              <a:defRPr sz="1000"/>
            </a:lvl4pPr>
            <a:lvl5pPr marL="1828861" indent="0">
              <a:buNone/>
              <a:defRPr sz="1000"/>
            </a:lvl5pPr>
            <a:lvl6pPr marL="2286075" indent="0">
              <a:buNone/>
              <a:defRPr sz="1000"/>
            </a:lvl6pPr>
            <a:lvl7pPr marL="2743290" indent="0">
              <a:buNone/>
              <a:defRPr sz="1000"/>
            </a:lvl7pPr>
            <a:lvl8pPr marL="3200505" indent="0">
              <a:buNone/>
              <a:defRPr sz="1000"/>
            </a:lvl8pPr>
            <a:lvl9pPr marL="365772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5" indent="0">
              <a:buNone/>
              <a:defRPr sz="2800"/>
            </a:lvl2pPr>
            <a:lvl3pPr marL="914430" indent="0">
              <a:buNone/>
              <a:defRPr sz="2400"/>
            </a:lvl3pPr>
            <a:lvl4pPr marL="1371645" indent="0">
              <a:buNone/>
              <a:defRPr sz="2000"/>
            </a:lvl4pPr>
            <a:lvl5pPr marL="1828861" indent="0">
              <a:buNone/>
              <a:defRPr sz="2000"/>
            </a:lvl5pPr>
            <a:lvl6pPr marL="2286075" indent="0">
              <a:buNone/>
              <a:defRPr sz="2000"/>
            </a:lvl6pPr>
            <a:lvl7pPr marL="2743290" indent="0">
              <a:buNone/>
              <a:defRPr sz="2000"/>
            </a:lvl7pPr>
            <a:lvl8pPr marL="3200505" indent="0">
              <a:buNone/>
              <a:defRPr sz="2000"/>
            </a:lvl8pPr>
            <a:lvl9pPr marL="365772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5" indent="0">
              <a:buNone/>
              <a:defRPr sz="1400"/>
            </a:lvl2pPr>
            <a:lvl3pPr marL="914430" indent="0">
              <a:buNone/>
              <a:defRPr sz="1200"/>
            </a:lvl3pPr>
            <a:lvl4pPr marL="1371645" indent="0">
              <a:buNone/>
              <a:defRPr sz="1000"/>
            </a:lvl4pPr>
            <a:lvl5pPr marL="1828861" indent="0">
              <a:buNone/>
              <a:defRPr sz="1000"/>
            </a:lvl5pPr>
            <a:lvl6pPr marL="2286075" indent="0">
              <a:buNone/>
              <a:defRPr sz="1000"/>
            </a:lvl6pPr>
            <a:lvl7pPr marL="2743290" indent="0">
              <a:buNone/>
              <a:defRPr sz="1000"/>
            </a:lvl7pPr>
            <a:lvl8pPr marL="3200505" indent="0">
              <a:buNone/>
              <a:defRPr sz="1000"/>
            </a:lvl8pPr>
            <a:lvl9pPr marL="365772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Graphic 3">
            <a:extLst>
              <a:ext uri="{FF2B5EF4-FFF2-40B4-BE49-F238E27FC236}">
                <a16:creationId xmlns:a16="http://schemas.microsoft.com/office/drawing/2014/main" id="{B598718F-EB56-4FE0-BFFF-B334B4D782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3108" y="3543208"/>
            <a:ext cx="3660693" cy="2813143"/>
          </a:xfrm>
          <a:prstGeom prst="rect">
            <a:avLst/>
          </a:prstGeom>
        </p:spPr>
      </p:pic>
      <p:pic>
        <p:nvPicPr>
          <p:cNvPr id="9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516A540C-36B0-4ADA-9819-DF147FB891D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CD95160-7A36-47A0-8629-E423C0A4CF2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580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6000" b="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5587476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7DD5ABD7-6794-4273-A43E-AEEA6E5453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11012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7" name="Graphic 2">
            <a:extLst>
              <a:ext uri="{FF2B5EF4-FFF2-40B4-BE49-F238E27FC236}">
                <a16:creationId xmlns:a16="http://schemas.microsoft.com/office/drawing/2014/main" id="{3008E182-85D6-4D76-AD98-7EB8209584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9120" y="3357282"/>
            <a:ext cx="2747784" cy="274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52225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picture containing water, person, flying, blue&#10;&#10;Description automatically generated">
            <a:extLst>
              <a:ext uri="{FF2B5EF4-FFF2-40B4-BE49-F238E27FC236}">
                <a16:creationId xmlns:a16="http://schemas.microsoft.com/office/drawing/2014/main" id="{5873C6D7-7C97-4E9B-BC16-15DA425176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4359830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picture containing umbrella&#10;&#10;Description automatically generated">
            <a:extLst>
              <a:ext uri="{FF2B5EF4-FFF2-40B4-BE49-F238E27FC236}">
                <a16:creationId xmlns:a16="http://schemas.microsoft.com/office/drawing/2014/main" id="{2AC66BA5-D462-42DD-AC29-546A6E0557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14618652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5">
            <a:extLst>
              <a:ext uri="{FF2B5EF4-FFF2-40B4-BE49-F238E27FC236}">
                <a16:creationId xmlns:a16="http://schemas.microsoft.com/office/drawing/2014/main" id="{B20F602B-B23B-4842-B9FE-038544EB5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60145377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4DAAA5-8D22-4214-BB05-9157E52DC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862BC943-834E-D768-1E78-710233EA9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9060747" y="1735155"/>
            <a:ext cx="2537428" cy="2933886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6DB0B3CD-FF9A-6CB0-AF6A-AFE08B0DA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6259926" y="1731751"/>
            <a:ext cx="2537428" cy="294699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E0B4800C-ECFD-50AC-934A-B96A3842C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3450498" y="1725503"/>
            <a:ext cx="2537428" cy="2971053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06A942EC-6B0B-F478-75A1-5BF261A4E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641070" y="1729951"/>
            <a:ext cx="2537428" cy="2953922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57B7F50-C42D-50E7-2198-16D842396E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6124" y="3212465"/>
            <a:ext cx="2353842" cy="615553"/>
          </a:xfrm>
        </p:spPr>
        <p:txBody>
          <a:bodyPr anchor="t"/>
          <a:lstStyle>
            <a:lvl1pPr algn="ctr">
              <a:defRPr sz="2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44F3B272-17F3-9E75-1965-3C7FB1F2893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37419" y="4033086"/>
            <a:ext cx="2353842" cy="430887"/>
          </a:xfrm>
        </p:spPr>
        <p:txBody>
          <a:bodyPr/>
          <a:lstStyle>
            <a:lvl1pPr algn="ctr">
              <a:defRPr sz="1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5E0CD47-E763-5E29-B1A8-AAFF61754BF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505552" y="3212465"/>
            <a:ext cx="2353842" cy="615553"/>
          </a:xfrm>
        </p:spPr>
        <p:txBody>
          <a:bodyPr anchor="t"/>
          <a:lstStyle>
            <a:lvl1pPr algn="ctr">
              <a:defRPr sz="2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D3C1D9C-8972-34E1-6D5C-216169A9E61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546847" y="4033086"/>
            <a:ext cx="2353842" cy="430887"/>
          </a:xfrm>
        </p:spPr>
        <p:txBody>
          <a:bodyPr/>
          <a:lstStyle>
            <a:lvl1pPr algn="ctr">
              <a:defRPr sz="1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B05BFCA0-43C3-0BA2-FCFC-8A18AB6441E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14980" y="3212465"/>
            <a:ext cx="2353842" cy="615553"/>
          </a:xfrm>
        </p:spPr>
        <p:txBody>
          <a:bodyPr anchor="t"/>
          <a:lstStyle>
            <a:lvl1pPr algn="ctr">
              <a:defRPr sz="2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21B8D045-69AB-88D8-58D7-C8E6B671A24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356275" y="4033086"/>
            <a:ext cx="2353842" cy="430887"/>
          </a:xfrm>
        </p:spPr>
        <p:txBody>
          <a:bodyPr/>
          <a:lstStyle>
            <a:lvl1pPr algn="ctr">
              <a:defRPr sz="1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D483B526-A1F6-A761-C299-692ECF85004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115801" y="3212465"/>
            <a:ext cx="2353842" cy="615553"/>
          </a:xfrm>
        </p:spPr>
        <p:txBody>
          <a:bodyPr anchor="t"/>
          <a:lstStyle>
            <a:lvl1pPr algn="ctr">
              <a:defRPr sz="2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0B96ECA4-3300-1827-2A0F-8AF13EF9E66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157096" y="4033086"/>
            <a:ext cx="2353842" cy="430887"/>
          </a:xfrm>
        </p:spPr>
        <p:txBody>
          <a:bodyPr/>
          <a:lstStyle>
            <a:lvl1pPr algn="ctr">
              <a:defRPr sz="1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25262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4DAAA5-8D22-4214-BB05-9157E52DC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0" name="Parallelogram 39">
            <a:extLst>
              <a:ext uri="{FF2B5EF4-FFF2-40B4-BE49-F238E27FC236}">
                <a16:creationId xmlns:a16="http://schemas.microsoft.com/office/drawing/2014/main" id="{22F9646A-C5AC-6775-21DA-1F711E006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236663" y="1436688"/>
            <a:ext cx="3108744" cy="2493849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08382973-7657-3B43-5793-D74490F5DE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5492" y="1543528"/>
            <a:ext cx="2911086" cy="738664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7D6EC260-B0F4-B849-542F-07ED69078B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400690" y="3003038"/>
            <a:ext cx="2780691" cy="757130"/>
          </a:xfrm>
        </p:spPr>
        <p:txBody>
          <a:bodyPr/>
          <a:lstStyle>
            <a:lvl1pPr algn="ctr">
              <a:defRPr kumimoji="0" lang="en-US" sz="1800" b="1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  <p:sp>
        <p:nvSpPr>
          <p:cNvPr id="43" name="Parallelogram 42">
            <a:extLst>
              <a:ext uri="{FF2B5EF4-FFF2-40B4-BE49-F238E27FC236}">
                <a16:creationId xmlns:a16="http://schemas.microsoft.com/office/drawing/2014/main" id="{28787EEB-ACB0-9DB3-175C-2EA187D1C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4581313" y="1436688"/>
            <a:ext cx="3108744" cy="2493849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18645737-3196-0DF4-F9C7-D8AD33DA307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680142" y="1543528"/>
            <a:ext cx="2911086" cy="738664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B1B6639-7DA7-A9BE-9050-667B7E0CCC1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745340" y="3003038"/>
            <a:ext cx="2780691" cy="757130"/>
          </a:xfrm>
        </p:spPr>
        <p:txBody>
          <a:bodyPr/>
          <a:lstStyle>
            <a:lvl1pPr algn="ctr">
              <a:defRPr kumimoji="0" lang="en-US" sz="1800" b="1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  <p:sp>
        <p:nvSpPr>
          <p:cNvPr id="46" name="Parallelogram 45">
            <a:extLst>
              <a:ext uri="{FF2B5EF4-FFF2-40B4-BE49-F238E27FC236}">
                <a16:creationId xmlns:a16="http://schemas.microsoft.com/office/drawing/2014/main" id="{DD759959-ADFF-C0EA-B52B-4612E7228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8128000" y="1436688"/>
            <a:ext cx="3108744" cy="2493849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17C81D81-42A5-CC3A-9587-4E8118EA53D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226829" y="1543528"/>
            <a:ext cx="2911086" cy="738664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1C06A924-717C-B99E-E74A-BB49DDF5BA8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292027" y="3003038"/>
            <a:ext cx="2780691" cy="757130"/>
          </a:xfrm>
        </p:spPr>
        <p:txBody>
          <a:bodyPr/>
          <a:lstStyle>
            <a:lvl1pPr algn="ctr">
              <a:defRPr kumimoji="0" lang="en-US" sz="1800" b="1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  <p:sp>
        <p:nvSpPr>
          <p:cNvPr id="49" name="Parallelogram 48">
            <a:extLst>
              <a:ext uri="{FF2B5EF4-FFF2-40B4-BE49-F238E27FC236}">
                <a16:creationId xmlns:a16="http://schemas.microsoft.com/office/drawing/2014/main" id="{4029C3CE-E1E5-CCCB-FA16-786B135AF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236663" y="4067547"/>
            <a:ext cx="3108744" cy="2493849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7885048E-1CE6-7909-067D-FC7FFF7EAB3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335492" y="4174387"/>
            <a:ext cx="2911086" cy="738664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D6F68CF3-3F67-B4F5-E530-97126B657BF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400690" y="5633897"/>
            <a:ext cx="2780691" cy="757130"/>
          </a:xfrm>
        </p:spPr>
        <p:txBody>
          <a:bodyPr/>
          <a:lstStyle>
            <a:lvl1pPr algn="ctr">
              <a:defRPr kumimoji="0" lang="en-US" sz="1800" b="1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  <p:sp>
        <p:nvSpPr>
          <p:cNvPr id="52" name="Parallelogram 51">
            <a:extLst>
              <a:ext uri="{FF2B5EF4-FFF2-40B4-BE49-F238E27FC236}">
                <a16:creationId xmlns:a16="http://schemas.microsoft.com/office/drawing/2014/main" id="{FEEC267D-0926-B118-CA28-A1ED61BF3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4581313" y="4067547"/>
            <a:ext cx="3108744" cy="2493849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F521C0F7-D303-9C3E-4141-3516F427435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680142" y="4174387"/>
            <a:ext cx="2911086" cy="738664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4">
            <a:extLst>
              <a:ext uri="{FF2B5EF4-FFF2-40B4-BE49-F238E27FC236}">
                <a16:creationId xmlns:a16="http://schemas.microsoft.com/office/drawing/2014/main" id="{6AF1FA70-1585-1E16-AA0F-F88D64B7EDE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745340" y="5633897"/>
            <a:ext cx="2780691" cy="757130"/>
          </a:xfrm>
        </p:spPr>
        <p:txBody>
          <a:bodyPr/>
          <a:lstStyle>
            <a:lvl1pPr algn="ctr">
              <a:defRPr kumimoji="0" lang="en-US" sz="1800" b="1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  <p:sp>
        <p:nvSpPr>
          <p:cNvPr id="55" name="Parallelogram 54">
            <a:extLst>
              <a:ext uri="{FF2B5EF4-FFF2-40B4-BE49-F238E27FC236}">
                <a16:creationId xmlns:a16="http://schemas.microsoft.com/office/drawing/2014/main" id="{B5832AC7-DA3F-5F2C-905D-1E6B71539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8128000" y="4067547"/>
            <a:ext cx="3108744" cy="2493849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>
                <a:lumMod val="60000"/>
                <a:lumOff val="40000"/>
                <a:alpha val="67000"/>
              </a:schemeClr>
            </a:solidFill>
            <a:headEnd type="none" w="med" len="med"/>
            <a:tailEnd type="none" w="med" len="med"/>
          </a:ln>
          <a:effectLst>
            <a:outerShdw blurRad="254000" algn="ctr" rotWithShape="0">
              <a:schemeClr val="accent2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noProof="0">
              <a:solidFill>
                <a:schemeClr val="accent1">
                  <a:lumMod val="60000"/>
                  <a:lumOff val="40000"/>
                </a:schemeClr>
              </a:solidFill>
              <a:cs typeface="Segoe UI" pitchFamily="34" charset="0"/>
            </a:endParaRPr>
          </a:p>
        </p:txBody>
      </p:sp>
      <p:sp>
        <p:nvSpPr>
          <p:cNvPr id="56" name="Text Placeholder 4">
            <a:extLst>
              <a:ext uri="{FF2B5EF4-FFF2-40B4-BE49-F238E27FC236}">
                <a16:creationId xmlns:a16="http://schemas.microsoft.com/office/drawing/2014/main" id="{D0DA43C5-B630-CFDB-FA6E-7A2D12D7F83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226829" y="4174387"/>
            <a:ext cx="2911086" cy="738664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4">
            <a:extLst>
              <a:ext uri="{FF2B5EF4-FFF2-40B4-BE49-F238E27FC236}">
                <a16:creationId xmlns:a16="http://schemas.microsoft.com/office/drawing/2014/main" id="{353F03FA-B27A-F437-3CC9-3E3F4EFB02D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292027" y="5633897"/>
            <a:ext cx="2780691" cy="757130"/>
          </a:xfrm>
        </p:spPr>
        <p:txBody>
          <a:bodyPr/>
          <a:lstStyle>
            <a:lvl1pPr algn="ctr">
              <a:defRPr kumimoji="0" lang="en-US" sz="1800" b="1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</p:spTree>
    <p:extLst>
      <p:ext uri="{BB962C8B-B14F-4D97-AF65-F5344CB8AC3E}">
        <p14:creationId xmlns:p14="http://schemas.microsoft.com/office/powerpoint/2010/main" val="27798587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3" grpId="0" animBg="1"/>
      <p:bldP spid="46" grpId="0" animBg="1"/>
      <p:bldP spid="49" grpId="0" animBg="1"/>
      <p:bldP spid="52" grpId="0" animBg="1"/>
      <p:bldP spid="55" grpId="0" animBg="1"/>
    </p:bldLst>
  </p:timing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4DAAA5-8D22-4214-BB05-9157E52DC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08382973-7657-3B43-5793-D74490F5DE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9503" y="1788145"/>
            <a:ext cx="2403838" cy="369332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7D6EC260-B0F4-B849-542F-07ED69078B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43340" y="3335658"/>
            <a:ext cx="2296164" cy="449354"/>
          </a:xfrm>
        </p:spPr>
        <p:txBody>
          <a:bodyPr/>
          <a:lstStyle>
            <a:lvl1pPr algn="ctr">
              <a:defRPr kumimoji="0" lang="en-US" sz="1600" b="0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18645737-3196-0DF4-F9C7-D8AD33DA307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465360" y="1788145"/>
            <a:ext cx="2403838" cy="369332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2B1B6639-7DA7-A9BE-9050-667B7E0CCC1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19197" y="3335658"/>
            <a:ext cx="2296164" cy="449354"/>
          </a:xfrm>
        </p:spPr>
        <p:txBody>
          <a:bodyPr/>
          <a:lstStyle>
            <a:lvl1pPr algn="ctr">
              <a:defRPr kumimoji="0" lang="en-US" sz="1600" b="0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7885048E-1CE6-7909-067D-FC7FFF7EAB3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78606" y="1784970"/>
            <a:ext cx="2403838" cy="369332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D6F68CF3-3F67-B4F5-E530-97126B657BF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332443" y="3376594"/>
            <a:ext cx="2296164" cy="449354"/>
          </a:xfrm>
        </p:spPr>
        <p:txBody>
          <a:bodyPr/>
          <a:lstStyle>
            <a:lvl1pPr algn="ctr">
              <a:defRPr kumimoji="0" lang="en-US" sz="1600" b="0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F521C0F7-D303-9C3E-4141-3516F427435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91851" y="1784970"/>
            <a:ext cx="2403838" cy="369332"/>
          </a:xfrm>
        </p:spPr>
        <p:txBody>
          <a:bodyPr anchor="t"/>
          <a:lstStyle>
            <a:lvl1pPr algn="ctr">
              <a:defRPr sz="24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54" name="Text Placeholder 4">
            <a:extLst>
              <a:ext uri="{FF2B5EF4-FFF2-40B4-BE49-F238E27FC236}">
                <a16:creationId xmlns:a16="http://schemas.microsoft.com/office/drawing/2014/main" id="{6AF1FA70-1585-1E16-AA0F-F88D64B7EDE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45688" y="3376594"/>
            <a:ext cx="2296164" cy="449354"/>
          </a:xfrm>
        </p:spPr>
        <p:txBody>
          <a:bodyPr/>
          <a:lstStyle>
            <a:lvl1pPr algn="ctr">
              <a:defRPr kumimoji="0" lang="en-US" sz="1600" b="0" i="0" u="none" strike="noStrike" kern="0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48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defRPr>
            </a:lvl1pPr>
            <a:lvl2pPr algn="ctr">
              <a:defRPr kumimoji="0" lang="en-US" sz="11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</a:t>
            </a:r>
          </a:p>
        </p:txBody>
      </p:sp>
    </p:spTree>
    <p:extLst>
      <p:ext uri="{BB962C8B-B14F-4D97-AF65-F5344CB8AC3E}">
        <p14:creationId xmlns:p14="http://schemas.microsoft.com/office/powerpoint/2010/main" val="5916233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722DA1-E48A-0989-FE5F-F9DCC94C7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71291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5">
          <p15:clr>
            <a:srgbClr val="A4A3A4"/>
          </p15:clr>
        </p15:guide>
        <p15:guide id="16" pos="384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DC52D44-16D8-419F-8260-91CB57C5C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8B3ECF-E4A4-4BBE-8FC7-9B89BFA96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FDE2D20-95F6-4556-9D7B-553EF22926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4200" y="4592390"/>
            <a:ext cx="3463366" cy="2117503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600"/>
              </a:spcAft>
              <a:defRPr sz="2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600"/>
              </a:spcAft>
              <a:defRPr sz="1600">
                <a:solidFill>
                  <a:schemeClr val="tx1"/>
                </a:solidFill>
              </a:defRPr>
            </a:lvl2pPr>
            <a:lvl3pPr marL="173038" indent="-173038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2C885D8B-7EE2-0F64-29CF-75120E892A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65111" y="4592390"/>
            <a:ext cx="3463366" cy="2117503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600"/>
              </a:spcAft>
              <a:defRPr sz="2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600"/>
              </a:spcAft>
              <a:defRPr sz="1600">
                <a:solidFill>
                  <a:schemeClr val="tx1"/>
                </a:solidFill>
              </a:defRPr>
            </a:lvl2pPr>
            <a:lvl3pPr marL="173038" indent="-173038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6D139543-AE97-6EBE-298F-E413DA3431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46022" y="4592390"/>
            <a:ext cx="3463366" cy="2117503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600"/>
              </a:spcAft>
              <a:defRPr sz="2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600"/>
              </a:spcAft>
              <a:defRPr sz="1600">
                <a:solidFill>
                  <a:schemeClr val="tx1"/>
                </a:solidFill>
              </a:defRPr>
            </a:lvl2pPr>
            <a:lvl3pPr marL="173038" indent="-173038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81477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orient="horz" pos="904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840">
          <p15:clr>
            <a:srgbClr val="C35EA4"/>
          </p15:clr>
        </p15:guide>
        <p15:guide id="12" pos="7680">
          <p15:clr>
            <a:srgbClr val="A4A3A4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DC52D44-16D8-419F-8260-91CB57C5C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8B3ECF-E4A4-4BBE-8FC7-9B89BFA96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FDE2D20-95F6-4556-9D7B-553EF22926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8262" y="4101573"/>
            <a:ext cx="5507737" cy="2117503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600"/>
              </a:spcAft>
              <a:defRPr sz="2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600"/>
              </a:spcAft>
              <a:defRPr sz="1600">
                <a:solidFill>
                  <a:schemeClr val="tx1"/>
                </a:solidFill>
              </a:defRPr>
            </a:lvl2pPr>
            <a:lvl3pPr marL="173038" indent="-173038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2C885D8B-7EE2-0F64-29CF-75120E892A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2103" y="4101573"/>
            <a:ext cx="5507737" cy="2117503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600"/>
              </a:spcAft>
              <a:defRPr sz="2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600"/>
              </a:spcAft>
              <a:defRPr sz="1600">
                <a:solidFill>
                  <a:schemeClr val="tx1"/>
                </a:solidFill>
              </a:defRPr>
            </a:lvl2pPr>
            <a:lvl3pPr marL="173038" indent="-173038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92468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orient="horz" pos="904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840">
          <p15:clr>
            <a:srgbClr val="C35EA4"/>
          </p15:clr>
        </p15:guide>
        <p15:guide id="12" pos="7680">
          <p15:clr>
            <a:srgbClr val="A4A3A4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8">
            <a:extLst>
              <a:ext uri="{FF2B5EF4-FFF2-40B4-BE49-F238E27FC236}">
                <a16:creationId xmlns:a16="http://schemas.microsoft.com/office/drawing/2014/main" id="{466E487B-6F1B-B612-9103-BFB71E7599A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968635" y="4671140"/>
            <a:ext cx="1646102" cy="246221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9BDA5E16-747A-FBA7-DAE2-A7B1F704F4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544323" y="3920657"/>
            <a:ext cx="5082455" cy="393570"/>
          </a:xfrm>
        </p:spPr>
        <p:txBody>
          <a:bodyPr anchor="ctr"/>
          <a:lstStyle>
            <a:lvl1pPr algn="ctr">
              <a:defRPr kumimoji="0" lang="en-US" sz="1400" b="0" i="0" u="none" strike="noStrike" kern="120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A722DA1-E48A-0989-FE5F-F9DCC94C7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89A26F8-FE15-52DF-2686-B644BDE060C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38450" y="1832444"/>
            <a:ext cx="1316038" cy="312673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/>
              <a:t>Collaborate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1FC05BF3-0669-BCE9-143B-E079C83E171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26864" y="1832444"/>
            <a:ext cx="1316038" cy="312673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r>
              <a:rPr lang="en-US"/>
              <a:t>Build app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9C68FB7-A769-D34B-1B3D-5CF758BD2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09944" y="1832444"/>
            <a:ext cx="1316038" cy="312673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r>
              <a:rPr lang="en-US"/>
              <a:t>Test app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C469E4-36EC-0A19-BC96-3CD636D5D9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93024" y="1832444"/>
            <a:ext cx="1316038" cy="312673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r>
              <a:rPr lang="en-US"/>
              <a:t>Release app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B47FFCC-D8B9-CBEA-E3BB-3002F379B95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58400" y="1832444"/>
            <a:ext cx="1316038" cy="312673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r>
              <a:rPr lang="en-US"/>
              <a:t>Monitor app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D51588-6A00-F23D-74D8-361A5BFF7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5882365"/>
            <a:ext cx="12192000" cy="97563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5" name="Group 14" descr="Model reproducibility unchecked box&#10;">
            <a:extLst>
              <a:ext uri="{FF2B5EF4-FFF2-40B4-BE49-F238E27FC236}">
                <a16:creationId xmlns:a16="http://schemas.microsoft.com/office/drawing/2014/main" id="{91329E2B-1F2B-6C9B-2779-3D1EC8C2C1B7}"/>
              </a:ext>
            </a:extLst>
          </p:cNvPr>
          <p:cNvGrpSpPr/>
          <p:nvPr userDrawn="1"/>
        </p:nvGrpSpPr>
        <p:grpSpPr>
          <a:xfrm>
            <a:off x="644653" y="6247072"/>
            <a:ext cx="2411271" cy="246221"/>
            <a:chOff x="644653" y="6247072"/>
            <a:chExt cx="2411271" cy="246221"/>
          </a:xfrm>
        </p:grpSpPr>
        <p:sp>
          <p:nvSpPr>
            <p:cNvPr id="16" name="TextBox 15" descr="Model reproducibility unchecked box&#10;">
              <a:extLst>
                <a:ext uri="{FF2B5EF4-FFF2-40B4-BE49-F238E27FC236}">
                  <a16:creationId xmlns:a16="http://schemas.microsoft.com/office/drawing/2014/main" id="{B7D0D226-CCC3-D2D4-B13B-5038A4C4A9BD}"/>
                </a:ext>
              </a:extLst>
            </p:cNvPr>
            <p:cNvSpPr txBox="1"/>
            <p:nvPr/>
          </p:nvSpPr>
          <p:spPr>
            <a:xfrm>
              <a:off x="998524" y="6247072"/>
              <a:ext cx="2057400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Model reproducibility</a:t>
              </a:r>
            </a:p>
          </p:txBody>
        </p:sp>
        <p:sp>
          <p:nvSpPr>
            <p:cNvPr id="17" name="Graphic 3" descr="Close">
              <a:extLst>
                <a:ext uri="{FF2B5EF4-FFF2-40B4-BE49-F238E27FC236}">
                  <a16:creationId xmlns:a16="http://schemas.microsoft.com/office/drawing/2014/main" id="{78D0ECDD-F2FB-7D7C-37F3-E14D0DD7D0BB}"/>
                </a:ext>
              </a:extLst>
            </p:cNvPr>
            <p:cNvSpPr/>
            <p:nvPr/>
          </p:nvSpPr>
          <p:spPr>
            <a:xfrm>
              <a:off x="644653" y="6276844"/>
              <a:ext cx="184128" cy="184128"/>
            </a:xfrm>
            <a:prstGeom prst="rect">
              <a:avLst/>
            </a:prstGeom>
            <a:noFill/>
            <a:ln w="38100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" name="Group 17" descr="Model validation unchecked box">
            <a:extLst>
              <a:ext uri="{FF2B5EF4-FFF2-40B4-BE49-F238E27FC236}">
                <a16:creationId xmlns:a16="http://schemas.microsoft.com/office/drawing/2014/main" id="{BF1A0FE0-FF1C-40C5-E701-0586284B6ADB}"/>
              </a:ext>
            </a:extLst>
          </p:cNvPr>
          <p:cNvGrpSpPr/>
          <p:nvPr userDrawn="1"/>
        </p:nvGrpSpPr>
        <p:grpSpPr>
          <a:xfrm>
            <a:off x="3805782" y="6247072"/>
            <a:ext cx="1978373" cy="246221"/>
            <a:chOff x="3805782" y="6247072"/>
            <a:chExt cx="1978373" cy="246221"/>
          </a:xfrm>
        </p:grpSpPr>
        <p:sp>
          <p:nvSpPr>
            <p:cNvPr id="19" name="TextBox 18" descr="Model validation unchecked box">
              <a:extLst>
                <a:ext uri="{FF2B5EF4-FFF2-40B4-BE49-F238E27FC236}">
                  <a16:creationId xmlns:a16="http://schemas.microsoft.com/office/drawing/2014/main" id="{D3015B0A-B2D8-2C4C-F3E3-07948CA3B161}"/>
                </a:ext>
              </a:extLst>
            </p:cNvPr>
            <p:cNvSpPr txBox="1"/>
            <p:nvPr/>
          </p:nvSpPr>
          <p:spPr>
            <a:xfrm>
              <a:off x="4153972" y="6247072"/>
              <a:ext cx="1630183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Model validation</a:t>
              </a:r>
            </a:p>
          </p:txBody>
        </p:sp>
        <p:sp>
          <p:nvSpPr>
            <p:cNvPr id="20" name="Graphic 3" descr="Close">
              <a:extLst>
                <a:ext uri="{FF2B5EF4-FFF2-40B4-BE49-F238E27FC236}">
                  <a16:creationId xmlns:a16="http://schemas.microsoft.com/office/drawing/2014/main" id="{F844985E-6A2D-176D-5E9D-5263239008E0}"/>
                </a:ext>
              </a:extLst>
            </p:cNvPr>
            <p:cNvSpPr/>
            <p:nvPr/>
          </p:nvSpPr>
          <p:spPr>
            <a:xfrm>
              <a:off x="3805782" y="6276844"/>
              <a:ext cx="184128" cy="184128"/>
            </a:xfrm>
            <a:prstGeom prst="rect">
              <a:avLst/>
            </a:prstGeom>
            <a:noFill/>
            <a:ln w="38100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21" name="Group 20" descr="Model deployment unchecked box">
            <a:extLst>
              <a:ext uri="{FF2B5EF4-FFF2-40B4-BE49-F238E27FC236}">
                <a16:creationId xmlns:a16="http://schemas.microsoft.com/office/drawing/2014/main" id="{92AD9643-73AE-7AF6-9408-BAA7E2F6528A}"/>
              </a:ext>
            </a:extLst>
          </p:cNvPr>
          <p:cNvGrpSpPr/>
          <p:nvPr userDrawn="1"/>
        </p:nvGrpSpPr>
        <p:grpSpPr>
          <a:xfrm>
            <a:off x="6535426" y="6247072"/>
            <a:ext cx="2252012" cy="246221"/>
            <a:chOff x="6535426" y="6247072"/>
            <a:chExt cx="2252012" cy="246221"/>
          </a:xfrm>
        </p:grpSpPr>
        <p:sp>
          <p:nvSpPr>
            <p:cNvPr id="22" name="TextBox 21" descr="Model deployment unchecked box">
              <a:extLst>
                <a:ext uri="{FF2B5EF4-FFF2-40B4-BE49-F238E27FC236}">
                  <a16:creationId xmlns:a16="http://schemas.microsoft.com/office/drawing/2014/main" id="{65B8788F-6BE1-14A2-13E5-402103C1ED5C}"/>
                </a:ext>
              </a:extLst>
            </p:cNvPr>
            <p:cNvSpPr txBox="1"/>
            <p:nvPr/>
          </p:nvSpPr>
          <p:spPr>
            <a:xfrm>
              <a:off x="6883616" y="6247072"/>
              <a:ext cx="1903822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Model deployment</a:t>
              </a:r>
            </a:p>
          </p:txBody>
        </p:sp>
        <p:sp>
          <p:nvSpPr>
            <p:cNvPr id="23" name="Graphic 3" descr="Close">
              <a:extLst>
                <a:ext uri="{FF2B5EF4-FFF2-40B4-BE49-F238E27FC236}">
                  <a16:creationId xmlns:a16="http://schemas.microsoft.com/office/drawing/2014/main" id="{04EC9AB1-CB55-AA5D-F375-EF8A8742FB26}"/>
                </a:ext>
              </a:extLst>
            </p:cNvPr>
            <p:cNvSpPr/>
            <p:nvPr/>
          </p:nvSpPr>
          <p:spPr>
            <a:xfrm>
              <a:off x="6535426" y="6276844"/>
              <a:ext cx="184128" cy="184128"/>
            </a:xfrm>
            <a:prstGeom prst="rect">
              <a:avLst/>
            </a:prstGeom>
            <a:noFill/>
            <a:ln w="38100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24" name="Group 23" descr="Model retraining unchecked box&#10;">
            <a:extLst>
              <a:ext uri="{FF2B5EF4-FFF2-40B4-BE49-F238E27FC236}">
                <a16:creationId xmlns:a16="http://schemas.microsoft.com/office/drawing/2014/main" id="{F53B20AE-4966-F7B0-A89E-F06FAE51BBAA}"/>
              </a:ext>
            </a:extLst>
          </p:cNvPr>
          <p:cNvGrpSpPr/>
          <p:nvPr userDrawn="1"/>
        </p:nvGrpSpPr>
        <p:grpSpPr>
          <a:xfrm>
            <a:off x="9534890" y="6247072"/>
            <a:ext cx="1920568" cy="246221"/>
            <a:chOff x="9534890" y="6247072"/>
            <a:chExt cx="1920568" cy="246221"/>
          </a:xfrm>
        </p:grpSpPr>
        <p:sp>
          <p:nvSpPr>
            <p:cNvPr id="25" name="TextBox 24" descr="Model retraining unchecked box">
              <a:extLst>
                <a:ext uri="{FF2B5EF4-FFF2-40B4-BE49-F238E27FC236}">
                  <a16:creationId xmlns:a16="http://schemas.microsoft.com/office/drawing/2014/main" id="{5810FCDE-BE4F-442E-B04F-818A66FA9FC1}"/>
                </a:ext>
              </a:extLst>
            </p:cNvPr>
            <p:cNvSpPr txBox="1"/>
            <p:nvPr/>
          </p:nvSpPr>
          <p:spPr>
            <a:xfrm>
              <a:off x="9886898" y="6247072"/>
              <a:ext cx="1568560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Model retraining</a:t>
              </a:r>
            </a:p>
          </p:txBody>
        </p:sp>
        <p:sp>
          <p:nvSpPr>
            <p:cNvPr id="26" name="Graphic 3" descr="Close">
              <a:extLst>
                <a:ext uri="{FF2B5EF4-FFF2-40B4-BE49-F238E27FC236}">
                  <a16:creationId xmlns:a16="http://schemas.microsoft.com/office/drawing/2014/main" id="{3BF5AAA6-F45A-F9C8-B25B-3B9D0152AB9C}"/>
                </a:ext>
              </a:extLst>
            </p:cNvPr>
            <p:cNvSpPr/>
            <p:nvPr/>
          </p:nvSpPr>
          <p:spPr>
            <a:xfrm>
              <a:off x="9534890" y="6276844"/>
              <a:ext cx="184128" cy="184128"/>
            </a:xfrm>
            <a:prstGeom prst="rect">
              <a:avLst/>
            </a:prstGeom>
            <a:noFill/>
            <a:ln w="38100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27" name="App developer using Azure DevOps" descr="App developer&#10;using Azure DevOps &#10;icon&#10;">
            <a:extLst>
              <a:ext uri="{FF2B5EF4-FFF2-40B4-BE49-F238E27FC236}">
                <a16:creationId xmlns:a16="http://schemas.microsoft.com/office/drawing/2014/main" id="{D9F19416-DA31-E94C-402A-9E5B50465D01}"/>
              </a:ext>
            </a:extLst>
          </p:cNvPr>
          <p:cNvGrpSpPr/>
          <p:nvPr userDrawn="1"/>
        </p:nvGrpSpPr>
        <p:grpSpPr>
          <a:xfrm>
            <a:off x="361734" y="2145117"/>
            <a:ext cx="1877437" cy="1329264"/>
            <a:chOff x="361727" y="2145117"/>
            <a:chExt cx="1877437" cy="1329264"/>
          </a:xfrm>
        </p:grpSpPr>
        <p:sp>
          <p:nvSpPr>
            <p:cNvPr id="28" name="TextBox 27" descr="App developer&#10;using Azure DevOps &#10;icon">
              <a:extLst>
                <a:ext uri="{FF2B5EF4-FFF2-40B4-BE49-F238E27FC236}">
                  <a16:creationId xmlns:a16="http://schemas.microsoft.com/office/drawing/2014/main" id="{D42E16B1-D86B-B9BC-E969-E1DB36AD66EE}"/>
                </a:ext>
              </a:extLst>
            </p:cNvPr>
            <p:cNvSpPr txBox="1"/>
            <p:nvPr/>
          </p:nvSpPr>
          <p:spPr>
            <a:xfrm>
              <a:off x="361727" y="2951161"/>
              <a:ext cx="18774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App developer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using Azure DevOps 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3BA64AEA-D9C2-7413-9B6B-4C2F72331DB4}"/>
                </a:ext>
              </a:extLst>
            </p:cNvPr>
            <p:cNvGrpSpPr/>
            <p:nvPr/>
          </p:nvGrpSpPr>
          <p:grpSpPr>
            <a:xfrm>
              <a:off x="793687" y="2145117"/>
              <a:ext cx="1013516" cy="819140"/>
              <a:chOff x="1926612" y="1473125"/>
              <a:chExt cx="701441" cy="566916"/>
            </a:xfrm>
          </p:grpSpPr>
          <p:pic>
            <p:nvPicPr>
              <p:cNvPr id="30" name="Graphic 29" descr="Cloud">
                <a:extLst>
                  <a:ext uri="{FF2B5EF4-FFF2-40B4-BE49-F238E27FC236}">
                    <a16:creationId xmlns:a16="http://schemas.microsoft.com/office/drawing/2014/main" id="{A025B6FE-49DC-57FB-9D1C-9BC7C79E77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2061137" y="1473125"/>
                <a:ext cx="566916" cy="566916"/>
              </a:xfrm>
              <a:prstGeom prst="rect">
                <a:avLst/>
              </a:prstGeom>
            </p:spPr>
          </p:pic>
          <p:pic>
            <p:nvPicPr>
              <p:cNvPr id="31" name="Graphic 30">
                <a:extLst>
                  <a:ext uri="{FF2B5EF4-FFF2-40B4-BE49-F238E27FC236}">
                    <a16:creationId xmlns:a16="http://schemas.microsoft.com/office/drawing/2014/main" id="{1663F212-6510-44F0-4AE7-6287DE8D01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926612" y="1574533"/>
                <a:ext cx="394711" cy="394711"/>
              </a:xfrm>
              <a:prstGeom prst="rect">
                <a:avLst/>
              </a:prstGeom>
            </p:spPr>
          </p:pic>
          <p:pic>
            <p:nvPicPr>
              <p:cNvPr id="32" name="Graphic 31" descr="Badge New">
                <a:extLst>
                  <a:ext uri="{FF2B5EF4-FFF2-40B4-BE49-F238E27FC236}">
                    <a16:creationId xmlns:a16="http://schemas.microsoft.com/office/drawing/2014/main" id="{657450FA-FA2F-A4CB-D894-2A44196BE7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304838" y="1708005"/>
                <a:ext cx="268530" cy="268530"/>
              </a:xfrm>
              <a:prstGeom prst="rect">
                <a:avLst/>
              </a:prstGeom>
            </p:spPr>
          </p:pic>
        </p:grpSp>
      </p:grpSp>
      <p:grpSp>
        <p:nvGrpSpPr>
          <p:cNvPr id="33" name="Data scientist using Azure Machine Learning" descr="Data scientist using &#10;Azure Machine Learning&#10;icon&#10;">
            <a:extLst>
              <a:ext uri="{FF2B5EF4-FFF2-40B4-BE49-F238E27FC236}">
                <a16:creationId xmlns:a16="http://schemas.microsoft.com/office/drawing/2014/main" id="{409B0F23-9548-6A0D-8D62-A17C187FD068}"/>
              </a:ext>
            </a:extLst>
          </p:cNvPr>
          <p:cNvGrpSpPr/>
          <p:nvPr userDrawn="1"/>
        </p:nvGrpSpPr>
        <p:grpSpPr>
          <a:xfrm>
            <a:off x="223875" y="3905375"/>
            <a:ext cx="2153155" cy="1263163"/>
            <a:chOff x="223875" y="3905375"/>
            <a:chExt cx="2153155" cy="1263163"/>
          </a:xfrm>
        </p:grpSpPr>
        <p:sp>
          <p:nvSpPr>
            <p:cNvPr id="34" name="TextBox 33" descr="Data scientist using &#10;Azure Machine Learning&#10;icon">
              <a:extLst>
                <a:ext uri="{FF2B5EF4-FFF2-40B4-BE49-F238E27FC236}">
                  <a16:creationId xmlns:a16="http://schemas.microsoft.com/office/drawing/2014/main" id="{01720F41-2B17-0309-61EA-19EFB002A871}"/>
                </a:ext>
              </a:extLst>
            </p:cNvPr>
            <p:cNvSpPr txBox="1"/>
            <p:nvPr/>
          </p:nvSpPr>
          <p:spPr>
            <a:xfrm>
              <a:off x="223875" y="4645318"/>
              <a:ext cx="215315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Data scientist using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Azure Machine Learning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938EF83-BDF1-3FF8-85E6-0097B47FF429}"/>
                </a:ext>
              </a:extLst>
            </p:cNvPr>
            <p:cNvGrpSpPr/>
            <p:nvPr/>
          </p:nvGrpSpPr>
          <p:grpSpPr>
            <a:xfrm>
              <a:off x="701412" y="3905375"/>
              <a:ext cx="1198081" cy="724554"/>
              <a:chOff x="-947997" y="1189350"/>
              <a:chExt cx="1060049" cy="641077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430B5CD-0746-DFBE-ECD3-A499FC744847}"/>
                  </a:ext>
                </a:extLst>
              </p:cNvPr>
              <p:cNvGrpSpPr/>
              <p:nvPr/>
            </p:nvGrpSpPr>
            <p:grpSpPr>
              <a:xfrm>
                <a:off x="-947997" y="1189350"/>
                <a:ext cx="583132" cy="641077"/>
                <a:chOff x="-271771" y="1926054"/>
                <a:chExt cx="341256" cy="375166"/>
              </a:xfrm>
            </p:grpSpPr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7705C75B-9D15-00F2-2D52-A1216B5C5F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-271771" y="2094522"/>
                  <a:ext cx="341256" cy="206698"/>
                </a:xfrm>
                <a:custGeom>
                  <a:avLst/>
                  <a:gdLst>
                    <a:gd name="connsiteX0" fmla="*/ 310832 w 341256"/>
                    <a:gd name="connsiteY0" fmla="*/ 206699 h 206698"/>
                    <a:gd name="connsiteX1" fmla="*/ 341161 w 341256"/>
                    <a:gd name="connsiteY1" fmla="*/ 176369 h 206698"/>
                    <a:gd name="connsiteX2" fmla="*/ 341161 w 341256"/>
                    <a:gd name="connsiteY2" fmla="*/ 172801 h 206698"/>
                    <a:gd name="connsiteX3" fmla="*/ 171418 w 341256"/>
                    <a:gd name="connsiteY3" fmla="*/ 0 h 206698"/>
                    <a:gd name="connsiteX4" fmla="*/ 147 w 341256"/>
                    <a:gd name="connsiteY4" fmla="*/ 172037 h 206698"/>
                    <a:gd name="connsiteX5" fmla="*/ 27418 w 341256"/>
                    <a:gd name="connsiteY5" fmla="*/ 205424 h 206698"/>
                    <a:gd name="connsiteX6" fmla="*/ 310322 w 341256"/>
                    <a:gd name="connsiteY6" fmla="*/ 205424 h 206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1256" h="206698">
                      <a:moveTo>
                        <a:pt x="310832" y="206699"/>
                      </a:moveTo>
                      <a:cubicBezTo>
                        <a:pt x="327582" y="206699"/>
                        <a:pt x="341161" y="193119"/>
                        <a:pt x="341161" y="176369"/>
                      </a:cubicBezTo>
                      <a:cubicBezTo>
                        <a:pt x="341289" y="175184"/>
                        <a:pt x="341289" y="173986"/>
                        <a:pt x="341161" y="172801"/>
                      </a:cubicBezTo>
                      <a:cubicBezTo>
                        <a:pt x="329182" y="77480"/>
                        <a:pt x="274895" y="0"/>
                        <a:pt x="171418" y="0"/>
                      </a:cubicBezTo>
                      <a:cubicBezTo>
                        <a:pt x="67942" y="0"/>
                        <a:pt x="11361" y="65756"/>
                        <a:pt x="147" y="172037"/>
                      </a:cubicBezTo>
                      <a:cubicBezTo>
                        <a:pt x="-1485" y="188769"/>
                        <a:pt x="10696" y="203684"/>
                        <a:pt x="27418" y="205424"/>
                      </a:cubicBezTo>
                      <a:lnTo>
                        <a:pt x="310322" y="20542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78D4"/>
                    </a:gs>
                    <a:gs pos="100000">
                      <a:srgbClr val="529BEB"/>
                    </a:gs>
                  </a:gsLst>
                  <a:lin ang="16200000" scaled="1"/>
                  <a:tileRect/>
                </a:gra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accent2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B1D7CD03-41E2-9262-51DA-ED74986D60C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-150052" y="2101914"/>
                  <a:ext cx="101947" cy="133806"/>
                </a:xfrm>
                <a:custGeom>
                  <a:avLst/>
                  <a:gdLst>
                    <a:gd name="connsiteX0" fmla="*/ 50974 w 101947"/>
                    <a:gd name="connsiteY0" fmla="*/ 15292 h 133806"/>
                    <a:gd name="connsiteX1" fmla="*/ 0 w 101947"/>
                    <a:gd name="connsiteY1" fmla="*/ 0 h 133806"/>
                    <a:gd name="connsiteX2" fmla="*/ 50974 w 101947"/>
                    <a:gd name="connsiteY2" fmla="*/ 133806 h 133806"/>
                    <a:gd name="connsiteX3" fmla="*/ 101948 w 101947"/>
                    <a:gd name="connsiteY3" fmla="*/ 1019 h 133806"/>
                    <a:gd name="connsiteX4" fmla="*/ 50974 w 101947"/>
                    <a:gd name="connsiteY4" fmla="*/ 15292 h 133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947" h="133806">
                      <a:moveTo>
                        <a:pt x="50974" y="15292"/>
                      </a:moveTo>
                      <a:cubicBezTo>
                        <a:pt x="32871" y="15166"/>
                        <a:pt x="15183" y="9859"/>
                        <a:pt x="0" y="0"/>
                      </a:cubicBezTo>
                      <a:lnTo>
                        <a:pt x="50974" y="133806"/>
                      </a:lnTo>
                      <a:lnTo>
                        <a:pt x="101948" y="1019"/>
                      </a:lnTo>
                      <a:cubicBezTo>
                        <a:pt x="86606" y="10406"/>
                        <a:pt x="68959" y="15347"/>
                        <a:pt x="50974" y="15292"/>
                      </a:cubicBezTo>
                      <a:close/>
                    </a:path>
                  </a:pathLst>
                </a:custGeom>
                <a:solidFill>
                  <a:srgbClr val="FFFFFF">
                    <a:alpha val="80000"/>
                  </a:srgbClr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accent2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46E8091E-0977-7FA9-F236-80F577C9AB7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-195419" y="1926054"/>
                  <a:ext cx="191151" cy="191151"/>
                </a:xfrm>
                <a:custGeom>
                  <a:avLst/>
                  <a:gdLst>
                    <a:gd name="connsiteX0" fmla="*/ 191152 w 191151"/>
                    <a:gd name="connsiteY0" fmla="*/ 95576 h 191151"/>
                    <a:gd name="connsiteX1" fmla="*/ 95576 w 191151"/>
                    <a:gd name="connsiteY1" fmla="*/ 191152 h 191151"/>
                    <a:gd name="connsiteX2" fmla="*/ 0 w 191151"/>
                    <a:gd name="connsiteY2" fmla="*/ 95576 h 191151"/>
                    <a:gd name="connsiteX3" fmla="*/ 95576 w 191151"/>
                    <a:gd name="connsiteY3" fmla="*/ 0 h 191151"/>
                    <a:gd name="connsiteX4" fmla="*/ 191152 w 191151"/>
                    <a:gd name="connsiteY4" fmla="*/ 95576 h 191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51" h="191151">
                      <a:moveTo>
                        <a:pt x="191152" y="95576"/>
                      </a:moveTo>
                      <a:cubicBezTo>
                        <a:pt x="191152" y="148361"/>
                        <a:pt x="148361" y="191152"/>
                        <a:pt x="95576" y="191152"/>
                      </a:cubicBezTo>
                      <a:cubicBezTo>
                        <a:pt x="42791" y="191152"/>
                        <a:pt x="0" y="148361"/>
                        <a:pt x="0" y="95576"/>
                      </a:cubicBezTo>
                      <a:cubicBezTo>
                        <a:pt x="0" y="42791"/>
                        <a:pt x="42791" y="0"/>
                        <a:pt x="95576" y="0"/>
                      </a:cubicBezTo>
                      <a:cubicBezTo>
                        <a:pt x="148361" y="0"/>
                        <a:pt x="191152" y="42791"/>
                        <a:pt x="191152" y="9557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D4"/>
                    </a:gs>
                    <a:gs pos="100000">
                      <a:srgbClr val="0078D4"/>
                    </a:gs>
                  </a:gsLst>
                  <a:lin ang="5400000" scaled="1"/>
                </a:gra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accent2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030F0F66-AB6F-AC93-D741-B74216D81A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t="2474" r="-4596" b="16665"/>
              <a:stretch/>
            </p:blipFill>
            <p:spPr>
              <a:xfrm>
                <a:off x="-619062" y="1333147"/>
                <a:ext cx="731114" cy="496486"/>
              </a:xfrm>
              <a:prstGeom prst="rect">
                <a:avLst/>
              </a:prstGeom>
            </p:spPr>
          </p:pic>
        </p:grpSp>
      </p:grpSp>
      <p:sp>
        <p:nvSpPr>
          <p:cNvPr id="2" name="Text Placeholder 8">
            <a:extLst>
              <a:ext uri="{FF2B5EF4-FFF2-40B4-BE49-F238E27FC236}">
                <a16:creationId xmlns:a16="http://schemas.microsoft.com/office/drawing/2014/main" id="{9CC5FA05-98B2-9D29-5A4C-CF53A9459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26864" y="3022552"/>
            <a:ext cx="1316038" cy="246221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E8840D3F-3BB6-5549-775B-CE88DED45FE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45352" y="3022552"/>
            <a:ext cx="1646102" cy="246221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2E8B489-DF74-596C-82CA-D2B74DCAC28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83296" y="3022552"/>
            <a:ext cx="1646102" cy="246221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C7C2C78B-27EA-A9B7-0CB8-9154A44A0E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04640" y="3022552"/>
            <a:ext cx="1646102" cy="246221"/>
          </a:xfrm>
        </p:spPr>
        <p:txBody>
          <a:bodyPr/>
          <a:lstStyle>
            <a:lvl1pPr algn="ctr"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Segoe UI Semibold"/>
                <a:ea typeface="+mn-ea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grpSp>
        <p:nvGrpSpPr>
          <p:cNvPr id="42" name="Group 41" descr="Collaborate showing GitHub icon">
            <a:extLst>
              <a:ext uri="{FF2B5EF4-FFF2-40B4-BE49-F238E27FC236}">
                <a16:creationId xmlns:a16="http://schemas.microsoft.com/office/drawing/2014/main" id="{8BFF7479-9C89-DFB8-2B74-32D0B74BC939}"/>
              </a:ext>
            </a:extLst>
          </p:cNvPr>
          <p:cNvGrpSpPr/>
          <p:nvPr userDrawn="1"/>
        </p:nvGrpSpPr>
        <p:grpSpPr>
          <a:xfrm>
            <a:off x="3175111" y="2271607"/>
            <a:ext cx="642716" cy="643947"/>
            <a:chOff x="3034411" y="2271607"/>
            <a:chExt cx="642716" cy="643947"/>
          </a:xfrm>
        </p:grpSpPr>
        <p:sp useBgFill="1">
          <p:nvSpPr>
            <p:cNvPr id="43" name="Freeform 5">
              <a:extLst>
                <a:ext uri="{FF2B5EF4-FFF2-40B4-BE49-F238E27FC236}">
                  <a16:creationId xmlns:a16="http://schemas.microsoft.com/office/drawing/2014/main" id="{3012F7C2-444C-86C5-1D00-314F1615D4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4411" y="2271607"/>
              <a:ext cx="642716" cy="643947"/>
            </a:xfrm>
            <a:prstGeom prst="ellipse">
              <a:avLst/>
            </a:prstGeom>
            <a:solidFill>
              <a:schemeClr val="bg1"/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85E2B14-0F55-DF23-4BCC-E9EB75BECC6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3034411" y="2273421"/>
              <a:ext cx="642716" cy="628550"/>
              <a:chOff x="6634" y="3297"/>
              <a:chExt cx="2092" cy="2046"/>
            </a:xfrm>
            <a:solidFill>
              <a:schemeClr val="tx1"/>
            </a:solidFill>
          </p:grpSpPr>
          <p:sp>
            <p:nvSpPr>
              <p:cNvPr id="46" name="Freeform 5">
                <a:extLst>
                  <a:ext uri="{FF2B5EF4-FFF2-40B4-BE49-F238E27FC236}">
                    <a16:creationId xmlns:a16="http://schemas.microsoft.com/office/drawing/2014/main" id="{6160BDFC-8B56-6058-FA04-32864897098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634" y="3297"/>
                <a:ext cx="2092" cy="2046"/>
              </a:xfrm>
              <a:custGeom>
                <a:avLst/>
                <a:gdLst>
                  <a:gd name="T0" fmla="*/ 594 w 1187"/>
                  <a:gd name="T1" fmla="*/ 0 h 1161"/>
                  <a:gd name="T2" fmla="*/ 594 w 1187"/>
                  <a:gd name="T3" fmla="*/ 0 h 1161"/>
                  <a:gd name="T4" fmla="*/ 0 w 1187"/>
                  <a:gd name="T5" fmla="*/ 592 h 1161"/>
                  <a:gd name="T6" fmla="*/ 406 w 1187"/>
                  <a:gd name="T7" fmla="*/ 1155 h 1161"/>
                  <a:gd name="T8" fmla="*/ 446 w 1187"/>
                  <a:gd name="T9" fmla="*/ 1126 h 1161"/>
                  <a:gd name="T10" fmla="*/ 445 w 1187"/>
                  <a:gd name="T11" fmla="*/ 1016 h 1161"/>
                  <a:gd name="T12" fmla="*/ 246 w 1187"/>
                  <a:gd name="T13" fmla="*/ 946 h 1161"/>
                  <a:gd name="T14" fmla="*/ 179 w 1187"/>
                  <a:gd name="T15" fmla="*/ 859 h 1161"/>
                  <a:gd name="T16" fmla="*/ 184 w 1187"/>
                  <a:gd name="T17" fmla="*/ 823 h 1161"/>
                  <a:gd name="T18" fmla="*/ 274 w 1187"/>
                  <a:gd name="T19" fmla="*/ 884 h 1161"/>
                  <a:gd name="T20" fmla="*/ 448 w 1187"/>
                  <a:gd name="T21" fmla="*/ 934 h 1161"/>
                  <a:gd name="T22" fmla="*/ 485 w 1187"/>
                  <a:gd name="T23" fmla="*/ 854 h 1161"/>
                  <a:gd name="T24" fmla="*/ 215 w 1187"/>
                  <a:gd name="T25" fmla="*/ 561 h 1161"/>
                  <a:gd name="T26" fmla="*/ 276 w 1187"/>
                  <a:gd name="T27" fmla="*/ 402 h 1161"/>
                  <a:gd name="T28" fmla="*/ 282 w 1187"/>
                  <a:gd name="T29" fmla="*/ 245 h 1161"/>
                  <a:gd name="T30" fmla="*/ 445 w 1187"/>
                  <a:gd name="T31" fmla="*/ 305 h 1161"/>
                  <a:gd name="T32" fmla="*/ 594 w 1187"/>
                  <a:gd name="T33" fmla="*/ 285 h 1161"/>
                  <a:gd name="T34" fmla="*/ 742 w 1187"/>
                  <a:gd name="T35" fmla="*/ 305 h 1161"/>
                  <a:gd name="T36" fmla="*/ 906 w 1187"/>
                  <a:gd name="T37" fmla="*/ 245 h 1161"/>
                  <a:gd name="T38" fmla="*/ 911 w 1187"/>
                  <a:gd name="T39" fmla="*/ 402 h 1161"/>
                  <a:gd name="T40" fmla="*/ 972 w 1187"/>
                  <a:gd name="T41" fmla="*/ 561 h 1161"/>
                  <a:gd name="T42" fmla="*/ 701 w 1187"/>
                  <a:gd name="T43" fmla="*/ 853 h 1161"/>
                  <a:gd name="T44" fmla="*/ 741 w 1187"/>
                  <a:gd name="T45" fmla="*/ 963 h 1161"/>
                  <a:gd name="T46" fmla="*/ 740 w 1187"/>
                  <a:gd name="T47" fmla="*/ 1126 h 1161"/>
                  <a:gd name="T48" fmla="*/ 782 w 1187"/>
                  <a:gd name="T49" fmla="*/ 1155 h 1161"/>
                  <a:gd name="T50" fmla="*/ 1187 w 1187"/>
                  <a:gd name="T51" fmla="*/ 592 h 1161"/>
                  <a:gd name="T52" fmla="*/ 594 w 1187"/>
                  <a:gd name="T53" fmla="*/ 0 h 1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87" h="1161">
                    <a:moveTo>
                      <a:pt x="594" y="0"/>
                    </a:moveTo>
                    <a:cubicBezTo>
                      <a:pt x="594" y="0"/>
                      <a:pt x="594" y="0"/>
                      <a:pt x="594" y="0"/>
                    </a:cubicBezTo>
                    <a:cubicBezTo>
                      <a:pt x="265" y="0"/>
                      <a:pt x="0" y="264"/>
                      <a:pt x="0" y="592"/>
                    </a:cubicBezTo>
                    <a:cubicBezTo>
                      <a:pt x="0" y="854"/>
                      <a:pt x="170" y="1077"/>
                      <a:pt x="406" y="1155"/>
                    </a:cubicBezTo>
                    <a:cubicBezTo>
                      <a:pt x="435" y="1161"/>
                      <a:pt x="446" y="1142"/>
                      <a:pt x="446" y="1126"/>
                    </a:cubicBezTo>
                    <a:cubicBezTo>
                      <a:pt x="446" y="1112"/>
                      <a:pt x="445" y="1066"/>
                      <a:pt x="445" y="1016"/>
                    </a:cubicBezTo>
                    <a:cubicBezTo>
                      <a:pt x="280" y="1052"/>
                      <a:pt x="246" y="946"/>
                      <a:pt x="246" y="946"/>
                    </a:cubicBezTo>
                    <a:cubicBezTo>
                      <a:pt x="218" y="877"/>
                      <a:pt x="179" y="859"/>
                      <a:pt x="179" y="859"/>
                    </a:cubicBezTo>
                    <a:cubicBezTo>
                      <a:pt x="125" y="822"/>
                      <a:pt x="184" y="823"/>
                      <a:pt x="184" y="823"/>
                    </a:cubicBezTo>
                    <a:cubicBezTo>
                      <a:pt x="243" y="827"/>
                      <a:pt x="274" y="884"/>
                      <a:pt x="274" y="884"/>
                    </a:cubicBezTo>
                    <a:cubicBezTo>
                      <a:pt x="327" y="975"/>
                      <a:pt x="414" y="948"/>
                      <a:pt x="448" y="934"/>
                    </a:cubicBezTo>
                    <a:cubicBezTo>
                      <a:pt x="453" y="895"/>
                      <a:pt x="468" y="869"/>
                      <a:pt x="485" y="854"/>
                    </a:cubicBezTo>
                    <a:cubicBezTo>
                      <a:pt x="353" y="839"/>
                      <a:pt x="215" y="789"/>
                      <a:pt x="215" y="561"/>
                    </a:cubicBezTo>
                    <a:cubicBezTo>
                      <a:pt x="215" y="496"/>
                      <a:pt x="237" y="443"/>
                      <a:pt x="276" y="402"/>
                    </a:cubicBezTo>
                    <a:cubicBezTo>
                      <a:pt x="269" y="387"/>
                      <a:pt x="249" y="327"/>
                      <a:pt x="282" y="245"/>
                    </a:cubicBezTo>
                    <a:cubicBezTo>
                      <a:pt x="282" y="245"/>
                      <a:pt x="331" y="229"/>
                      <a:pt x="445" y="305"/>
                    </a:cubicBezTo>
                    <a:cubicBezTo>
                      <a:pt x="492" y="293"/>
                      <a:pt x="543" y="286"/>
                      <a:pt x="594" y="285"/>
                    </a:cubicBezTo>
                    <a:cubicBezTo>
                      <a:pt x="644" y="286"/>
                      <a:pt x="695" y="293"/>
                      <a:pt x="742" y="305"/>
                    </a:cubicBezTo>
                    <a:cubicBezTo>
                      <a:pt x="855" y="229"/>
                      <a:pt x="906" y="245"/>
                      <a:pt x="906" y="245"/>
                    </a:cubicBezTo>
                    <a:cubicBezTo>
                      <a:pt x="937" y="327"/>
                      <a:pt x="917" y="387"/>
                      <a:pt x="911" y="402"/>
                    </a:cubicBezTo>
                    <a:cubicBezTo>
                      <a:pt x="949" y="443"/>
                      <a:pt x="972" y="496"/>
                      <a:pt x="972" y="561"/>
                    </a:cubicBezTo>
                    <a:cubicBezTo>
                      <a:pt x="972" y="789"/>
                      <a:pt x="833" y="839"/>
                      <a:pt x="701" y="853"/>
                    </a:cubicBezTo>
                    <a:cubicBezTo>
                      <a:pt x="723" y="872"/>
                      <a:pt x="741" y="908"/>
                      <a:pt x="741" y="963"/>
                    </a:cubicBezTo>
                    <a:cubicBezTo>
                      <a:pt x="741" y="1043"/>
                      <a:pt x="740" y="1107"/>
                      <a:pt x="740" y="1126"/>
                    </a:cubicBezTo>
                    <a:cubicBezTo>
                      <a:pt x="740" y="1142"/>
                      <a:pt x="751" y="1161"/>
                      <a:pt x="782" y="1155"/>
                    </a:cubicBezTo>
                    <a:cubicBezTo>
                      <a:pt x="1017" y="1076"/>
                      <a:pt x="1187" y="854"/>
                      <a:pt x="1187" y="592"/>
                    </a:cubicBezTo>
                    <a:cubicBezTo>
                      <a:pt x="1187" y="264"/>
                      <a:pt x="921" y="0"/>
                      <a:pt x="5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47" name="Freeform 6">
                <a:extLst>
                  <a:ext uri="{FF2B5EF4-FFF2-40B4-BE49-F238E27FC236}">
                    <a16:creationId xmlns:a16="http://schemas.microsoft.com/office/drawing/2014/main" id="{4D239F47-2129-EB2B-FC14-B2E06402A7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001" y="4776"/>
                <a:ext cx="31" cy="26"/>
              </a:xfrm>
              <a:custGeom>
                <a:avLst/>
                <a:gdLst>
                  <a:gd name="T0" fmla="*/ 16 w 18"/>
                  <a:gd name="T1" fmla="*/ 11 h 15"/>
                  <a:gd name="T2" fmla="*/ 16 w 18"/>
                  <a:gd name="T3" fmla="*/ 11 h 15"/>
                  <a:gd name="T4" fmla="*/ 7 w 18"/>
                  <a:gd name="T5" fmla="*/ 13 h 15"/>
                  <a:gd name="T6" fmla="*/ 1 w 18"/>
                  <a:gd name="T7" fmla="*/ 4 h 15"/>
                  <a:gd name="T8" fmla="*/ 11 w 18"/>
                  <a:gd name="T9" fmla="*/ 3 h 15"/>
                  <a:gd name="T10" fmla="*/ 16 w 18"/>
                  <a:gd name="T11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5"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4"/>
                      <a:pt x="10" y="15"/>
                      <a:pt x="7" y="13"/>
                    </a:cubicBezTo>
                    <a:cubicBezTo>
                      <a:pt x="2" y="11"/>
                      <a:pt x="0" y="7"/>
                      <a:pt x="1" y="4"/>
                    </a:cubicBezTo>
                    <a:cubicBezTo>
                      <a:pt x="2" y="1"/>
                      <a:pt x="7" y="0"/>
                      <a:pt x="11" y="3"/>
                    </a:cubicBezTo>
                    <a:cubicBezTo>
                      <a:pt x="15" y="4"/>
                      <a:pt x="18" y="9"/>
                      <a:pt x="16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48" name="Freeform 7">
                <a:extLst>
                  <a:ext uri="{FF2B5EF4-FFF2-40B4-BE49-F238E27FC236}">
                    <a16:creationId xmlns:a16="http://schemas.microsoft.com/office/drawing/2014/main" id="{B4712E63-A6CE-391F-75AE-F55E341B028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043" y="4811"/>
                <a:ext cx="33" cy="37"/>
              </a:xfrm>
              <a:custGeom>
                <a:avLst/>
                <a:gdLst>
                  <a:gd name="T0" fmla="*/ 17 w 19"/>
                  <a:gd name="T1" fmla="*/ 18 h 21"/>
                  <a:gd name="T2" fmla="*/ 17 w 19"/>
                  <a:gd name="T3" fmla="*/ 18 h 21"/>
                  <a:gd name="T4" fmla="*/ 5 w 19"/>
                  <a:gd name="T5" fmla="*/ 16 h 21"/>
                  <a:gd name="T6" fmla="*/ 3 w 19"/>
                  <a:gd name="T7" fmla="*/ 3 h 21"/>
                  <a:gd name="T8" fmla="*/ 15 w 19"/>
                  <a:gd name="T9" fmla="*/ 6 h 21"/>
                  <a:gd name="T10" fmla="*/ 17 w 19"/>
                  <a:gd name="T11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21">
                    <a:moveTo>
                      <a:pt x="17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4" y="21"/>
                      <a:pt x="8" y="19"/>
                      <a:pt x="5" y="16"/>
                    </a:cubicBezTo>
                    <a:cubicBezTo>
                      <a:pt x="0" y="11"/>
                      <a:pt x="0" y="5"/>
                      <a:pt x="3" y="3"/>
                    </a:cubicBezTo>
                    <a:cubicBezTo>
                      <a:pt x="5" y="0"/>
                      <a:pt x="11" y="2"/>
                      <a:pt x="15" y="6"/>
                    </a:cubicBezTo>
                    <a:cubicBezTo>
                      <a:pt x="19" y="10"/>
                      <a:pt x="19" y="16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49" name="Freeform 8">
                <a:extLst>
                  <a:ext uri="{FF2B5EF4-FFF2-40B4-BE49-F238E27FC236}">
                    <a16:creationId xmlns:a16="http://schemas.microsoft.com/office/drawing/2014/main" id="{A8F02AF4-005E-6590-0A40-E9C03949CC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084" y="4865"/>
                <a:ext cx="37" cy="43"/>
              </a:xfrm>
              <a:custGeom>
                <a:avLst/>
                <a:gdLst>
                  <a:gd name="T0" fmla="*/ 17 w 21"/>
                  <a:gd name="T1" fmla="*/ 22 h 24"/>
                  <a:gd name="T2" fmla="*/ 17 w 21"/>
                  <a:gd name="T3" fmla="*/ 22 h 24"/>
                  <a:gd name="T4" fmla="*/ 4 w 21"/>
                  <a:gd name="T5" fmla="*/ 16 h 24"/>
                  <a:gd name="T6" fmla="*/ 4 w 21"/>
                  <a:gd name="T7" fmla="*/ 2 h 24"/>
                  <a:gd name="T8" fmla="*/ 17 w 21"/>
                  <a:gd name="T9" fmla="*/ 7 h 24"/>
                  <a:gd name="T10" fmla="*/ 17 w 21"/>
                  <a:gd name="T11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24">
                    <a:moveTo>
                      <a:pt x="17" y="22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3" y="24"/>
                      <a:pt x="8" y="22"/>
                      <a:pt x="4" y="16"/>
                    </a:cubicBezTo>
                    <a:cubicBezTo>
                      <a:pt x="0" y="11"/>
                      <a:pt x="0" y="5"/>
                      <a:pt x="4" y="2"/>
                    </a:cubicBezTo>
                    <a:cubicBezTo>
                      <a:pt x="8" y="0"/>
                      <a:pt x="13" y="2"/>
                      <a:pt x="17" y="7"/>
                    </a:cubicBezTo>
                    <a:cubicBezTo>
                      <a:pt x="21" y="13"/>
                      <a:pt x="21" y="19"/>
                      <a:pt x="1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50" name="Freeform 9">
                <a:extLst>
                  <a:ext uri="{FF2B5EF4-FFF2-40B4-BE49-F238E27FC236}">
                    <a16:creationId xmlns:a16="http://schemas.microsoft.com/office/drawing/2014/main" id="{BA3D5311-C90F-94E0-C607-8A17D909982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131" y="4924"/>
                <a:ext cx="46" cy="44"/>
              </a:xfrm>
              <a:custGeom>
                <a:avLst/>
                <a:gdLst>
                  <a:gd name="T0" fmla="*/ 22 w 26"/>
                  <a:gd name="T1" fmla="*/ 22 h 25"/>
                  <a:gd name="T2" fmla="*/ 22 w 26"/>
                  <a:gd name="T3" fmla="*/ 22 h 25"/>
                  <a:gd name="T4" fmla="*/ 7 w 26"/>
                  <a:gd name="T5" fmla="*/ 19 h 25"/>
                  <a:gd name="T6" fmla="*/ 3 w 26"/>
                  <a:gd name="T7" fmla="*/ 4 h 25"/>
                  <a:gd name="T8" fmla="*/ 19 w 26"/>
                  <a:gd name="T9" fmla="*/ 6 h 25"/>
                  <a:gd name="T10" fmla="*/ 22 w 26"/>
                  <a:gd name="T11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25"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19" y="25"/>
                      <a:pt x="12" y="24"/>
                      <a:pt x="7" y="19"/>
                    </a:cubicBezTo>
                    <a:cubicBezTo>
                      <a:pt x="2" y="14"/>
                      <a:pt x="0" y="8"/>
                      <a:pt x="3" y="4"/>
                    </a:cubicBezTo>
                    <a:cubicBezTo>
                      <a:pt x="7" y="0"/>
                      <a:pt x="14" y="1"/>
                      <a:pt x="19" y="6"/>
                    </a:cubicBezTo>
                    <a:cubicBezTo>
                      <a:pt x="24" y="11"/>
                      <a:pt x="26" y="18"/>
                      <a:pt x="2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51" name="Freeform 10">
                <a:extLst>
                  <a:ext uri="{FF2B5EF4-FFF2-40B4-BE49-F238E27FC236}">
                    <a16:creationId xmlns:a16="http://schemas.microsoft.com/office/drawing/2014/main" id="{A7C3AFD3-1969-CEB5-EA83-5C7447706B2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202" y="4969"/>
                <a:ext cx="49" cy="39"/>
              </a:xfrm>
              <a:custGeom>
                <a:avLst/>
                <a:gdLst>
                  <a:gd name="T0" fmla="*/ 26 w 28"/>
                  <a:gd name="T1" fmla="*/ 15 h 22"/>
                  <a:gd name="T2" fmla="*/ 26 w 28"/>
                  <a:gd name="T3" fmla="*/ 15 h 22"/>
                  <a:gd name="T4" fmla="*/ 11 w 28"/>
                  <a:gd name="T5" fmla="*/ 19 h 22"/>
                  <a:gd name="T6" fmla="*/ 2 w 28"/>
                  <a:gd name="T7" fmla="*/ 8 h 22"/>
                  <a:gd name="T8" fmla="*/ 16 w 28"/>
                  <a:gd name="T9" fmla="*/ 2 h 22"/>
                  <a:gd name="T10" fmla="*/ 26 w 28"/>
                  <a:gd name="T11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22"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5" y="19"/>
                      <a:pt x="18" y="22"/>
                      <a:pt x="11" y="19"/>
                    </a:cubicBezTo>
                    <a:cubicBezTo>
                      <a:pt x="5" y="17"/>
                      <a:pt x="0" y="12"/>
                      <a:pt x="2" y="8"/>
                    </a:cubicBezTo>
                    <a:cubicBezTo>
                      <a:pt x="3" y="2"/>
                      <a:pt x="10" y="0"/>
                      <a:pt x="16" y="2"/>
                    </a:cubicBezTo>
                    <a:cubicBezTo>
                      <a:pt x="23" y="5"/>
                      <a:pt x="28" y="10"/>
                      <a:pt x="2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52" name="Freeform 11">
                <a:extLst>
                  <a:ext uri="{FF2B5EF4-FFF2-40B4-BE49-F238E27FC236}">
                    <a16:creationId xmlns:a16="http://schemas.microsoft.com/office/drawing/2014/main" id="{30CCCDEE-3A7A-630A-9E45-861E5A5FD2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290" y="4985"/>
                <a:ext cx="44" cy="32"/>
              </a:xfrm>
              <a:custGeom>
                <a:avLst/>
                <a:gdLst>
                  <a:gd name="T0" fmla="*/ 25 w 25"/>
                  <a:gd name="T1" fmla="*/ 9 h 18"/>
                  <a:gd name="T2" fmla="*/ 25 w 25"/>
                  <a:gd name="T3" fmla="*/ 9 h 18"/>
                  <a:gd name="T4" fmla="*/ 12 w 25"/>
                  <a:gd name="T5" fmla="*/ 18 h 18"/>
                  <a:gd name="T6" fmla="*/ 0 w 25"/>
                  <a:gd name="T7" fmla="*/ 10 h 18"/>
                  <a:gd name="T8" fmla="*/ 12 w 25"/>
                  <a:gd name="T9" fmla="*/ 1 h 18"/>
                  <a:gd name="T10" fmla="*/ 25 w 25"/>
                  <a:gd name="T1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8">
                    <a:moveTo>
                      <a:pt x="25" y="9"/>
                    </a:moveTo>
                    <a:cubicBezTo>
                      <a:pt x="25" y="9"/>
                      <a:pt x="25" y="9"/>
                      <a:pt x="25" y="9"/>
                    </a:cubicBezTo>
                    <a:cubicBezTo>
                      <a:pt x="25" y="14"/>
                      <a:pt x="20" y="18"/>
                      <a:pt x="12" y="18"/>
                    </a:cubicBezTo>
                    <a:cubicBezTo>
                      <a:pt x="6" y="18"/>
                      <a:pt x="0" y="14"/>
                      <a:pt x="0" y="10"/>
                    </a:cubicBezTo>
                    <a:cubicBezTo>
                      <a:pt x="0" y="4"/>
                      <a:pt x="5" y="1"/>
                      <a:pt x="12" y="1"/>
                    </a:cubicBezTo>
                    <a:cubicBezTo>
                      <a:pt x="19" y="0"/>
                      <a:pt x="25" y="4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53" name="Freeform 12">
                <a:extLst>
                  <a:ext uri="{FF2B5EF4-FFF2-40B4-BE49-F238E27FC236}">
                    <a16:creationId xmlns:a16="http://schemas.microsoft.com/office/drawing/2014/main" id="{C4823FB8-6224-33F9-80C7-8C31770F588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367" y="4973"/>
                <a:ext cx="48" cy="37"/>
              </a:xfrm>
              <a:custGeom>
                <a:avLst/>
                <a:gdLst>
                  <a:gd name="T0" fmla="*/ 26 w 27"/>
                  <a:gd name="T1" fmla="*/ 9 h 21"/>
                  <a:gd name="T2" fmla="*/ 26 w 27"/>
                  <a:gd name="T3" fmla="*/ 9 h 21"/>
                  <a:gd name="T4" fmla="*/ 15 w 27"/>
                  <a:gd name="T5" fmla="*/ 20 h 21"/>
                  <a:gd name="T6" fmla="*/ 1 w 27"/>
                  <a:gd name="T7" fmla="*/ 13 h 21"/>
                  <a:gd name="T8" fmla="*/ 12 w 27"/>
                  <a:gd name="T9" fmla="*/ 2 h 21"/>
                  <a:gd name="T10" fmla="*/ 26 w 27"/>
                  <a:gd name="T11" fmla="*/ 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21">
                    <a:moveTo>
                      <a:pt x="26" y="9"/>
                    </a:moveTo>
                    <a:cubicBezTo>
                      <a:pt x="26" y="9"/>
                      <a:pt x="26" y="9"/>
                      <a:pt x="26" y="9"/>
                    </a:cubicBezTo>
                    <a:cubicBezTo>
                      <a:pt x="27" y="13"/>
                      <a:pt x="22" y="18"/>
                      <a:pt x="15" y="20"/>
                    </a:cubicBezTo>
                    <a:cubicBezTo>
                      <a:pt x="8" y="21"/>
                      <a:pt x="2" y="18"/>
                      <a:pt x="1" y="13"/>
                    </a:cubicBezTo>
                    <a:cubicBezTo>
                      <a:pt x="0" y="8"/>
                      <a:pt x="5" y="3"/>
                      <a:pt x="12" y="2"/>
                    </a:cubicBezTo>
                    <a:cubicBezTo>
                      <a:pt x="19" y="0"/>
                      <a:pt x="25" y="3"/>
                      <a:pt x="2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41" name="Graphic 40" descr="Build ap  icon">
            <a:extLst>
              <a:ext uri="{FF2B5EF4-FFF2-40B4-BE49-F238E27FC236}">
                <a16:creationId xmlns:a16="http://schemas.microsoft.com/office/drawing/2014/main" id="{7A32111F-80FC-5760-8B77-7326DF88B3F4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013038" y="2315809"/>
            <a:ext cx="536546" cy="536546"/>
          </a:xfrm>
          <a:prstGeom prst="rect">
            <a:avLst/>
          </a:prstGeom>
          <a:effectLst>
            <a:outerShdw blurRad="190500" dist="38100" dir="2700000" algn="ctr" rotWithShape="0">
              <a:prstClr val="black">
                <a:alpha val="25000"/>
              </a:prstClr>
            </a:outerShdw>
          </a:effectLst>
        </p:spPr>
      </p:pic>
      <p:pic>
        <p:nvPicPr>
          <p:cNvPr id="69" name="Picture 6" descr="Release app icon">
            <a:extLst>
              <a:ext uri="{FF2B5EF4-FFF2-40B4-BE49-F238E27FC236}">
                <a16:creationId xmlns:a16="http://schemas.microsoft.com/office/drawing/2014/main" id="{899AF727-E2FD-5929-CA86-C16E768DECF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523" y="2318578"/>
            <a:ext cx="532944" cy="536546"/>
          </a:xfrm>
          <a:prstGeom prst="rect">
            <a:avLst/>
          </a:prstGeom>
          <a:noFill/>
          <a:ln w="10795" cap="flat" cmpd="sng" algn="ctr">
            <a:noFill/>
            <a:prstDash val="solid"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  <a:softEdge rad="7620"/>
          </a:effectLst>
        </p:spPr>
      </p:pic>
      <p:grpSp>
        <p:nvGrpSpPr>
          <p:cNvPr id="70" name="Group 69" descr="Monitor app icon">
            <a:extLst>
              <a:ext uri="{FF2B5EF4-FFF2-40B4-BE49-F238E27FC236}">
                <a16:creationId xmlns:a16="http://schemas.microsoft.com/office/drawing/2014/main" id="{7003F203-3432-5ECD-1C65-5A529AD32EC5}"/>
              </a:ext>
            </a:extLst>
          </p:cNvPr>
          <p:cNvGrpSpPr/>
          <p:nvPr userDrawn="1"/>
        </p:nvGrpSpPr>
        <p:grpSpPr>
          <a:xfrm>
            <a:off x="10350807" y="2264566"/>
            <a:ext cx="646260" cy="646260"/>
            <a:chOff x="9897614" y="3471418"/>
            <a:chExt cx="1414462" cy="1414463"/>
          </a:xfrm>
        </p:grpSpPr>
        <p:sp>
          <p:nvSpPr>
            <p:cNvPr id="71" name="Donut 67">
              <a:extLst>
                <a:ext uri="{FF2B5EF4-FFF2-40B4-BE49-F238E27FC236}">
                  <a16:creationId xmlns:a16="http://schemas.microsoft.com/office/drawing/2014/main" id="{7BC88E8F-EE06-B001-2A72-91B62CC86039}"/>
                </a:ext>
              </a:extLst>
            </p:cNvPr>
            <p:cNvSpPr/>
            <p:nvPr/>
          </p:nvSpPr>
          <p:spPr bwMode="auto">
            <a:xfrm>
              <a:off x="9951778" y="3525582"/>
              <a:ext cx="1306134" cy="1306134"/>
            </a:xfrm>
            <a:prstGeom prst="ellipse">
              <a:avLst/>
            </a:prstGeom>
            <a:solidFill>
              <a:schemeClr val="tx1"/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72" name="Donut 67">
              <a:extLst>
                <a:ext uri="{FF2B5EF4-FFF2-40B4-BE49-F238E27FC236}">
                  <a16:creationId xmlns:a16="http://schemas.microsoft.com/office/drawing/2014/main" id="{0D9F8BC1-19BB-8D9B-ED42-E5B1ED95E56F}"/>
                </a:ext>
              </a:extLst>
            </p:cNvPr>
            <p:cNvSpPr/>
            <p:nvPr/>
          </p:nvSpPr>
          <p:spPr bwMode="auto">
            <a:xfrm>
              <a:off x="9897614" y="3471418"/>
              <a:ext cx="1414462" cy="1414462"/>
            </a:xfrm>
            <a:prstGeom prst="donut">
              <a:avLst>
                <a:gd name="adj" fmla="val 7423"/>
              </a:avLst>
            </a:prstGeom>
            <a:solidFill>
              <a:srgbClr val="FFFFFF">
                <a:lumMod val="85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42900" marR="0" lvl="0" indent="-34290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Wingdings 3" panose="05040102010807070707" pitchFamily="18" charset="2"/>
                <a:buChar char="Æ"/>
                <a:tabLst/>
                <a:defRPr/>
              </a:pPr>
              <a:endParaRPr kumimoji="0" lang="en-IN" sz="2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3" name="Freeform 69">
              <a:extLst>
                <a:ext uri="{FF2B5EF4-FFF2-40B4-BE49-F238E27FC236}">
                  <a16:creationId xmlns:a16="http://schemas.microsoft.com/office/drawing/2014/main" id="{AE7F3F32-BF42-7163-E52B-DEB548352D31}"/>
                </a:ext>
              </a:extLst>
            </p:cNvPr>
            <p:cNvSpPr/>
            <p:nvPr/>
          </p:nvSpPr>
          <p:spPr bwMode="auto">
            <a:xfrm>
              <a:off x="10260852" y="3529492"/>
              <a:ext cx="1051224" cy="1356389"/>
            </a:xfrm>
            <a:custGeom>
              <a:avLst/>
              <a:gdLst>
                <a:gd name="connsiteX0" fmla="*/ 623876 w 1051224"/>
                <a:gd name="connsiteY0" fmla="*/ 0 h 1356389"/>
                <a:gd name="connsiteX1" fmla="*/ 739413 w 1051224"/>
                <a:gd name="connsiteY1" fmla="*/ 62711 h 1356389"/>
                <a:gd name="connsiteX2" fmla="*/ 1051224 w 1051224"/>
                <a:gd name="connsiteY2" fmla="*/ 649158 h 1356389"/>
                <a:gd name="connsiteX3" fmla="*/ 343993 w 1051224"/>
                <a:gd name="connsiteY3" fmla="*/ 1356389 h 1356389"/>
                <a:gd name="connsiteX4" fmla="*/ 68707 w 1051224"/>
                <a:gd name="connsiteY4" fmla="*/ 1300812 h 1356389"/>
                <a:gd name="connsiteX5" fmla="*/ 0 w 1051224"/>
                <a:gd name="connsiteY5" fmla="*/ 1263518 h 1356389"/>
                <a:gd name="connsiteX6" fmla="*/ 46310 w 1051224"/>
                <a:gd name="connsiteY6" fmla="*/ 1169727 h 1356389"/>
                <a:gd name="connsiteX7" fmla="*/ 109576 w 1051224"/>
                <a:gd name="connsiteY7" fmla="*/ 1204067 h 1356389"/>
                <a:gd name="connsiteX8" fmla="*/ 343993 w 1051224"/>
                <a:gd name="connsiteY8" fmla="*/ 1251393 h 1356389"/>
                <a:gd name="connsiteX9" fmla="*/ 946228 w 1051224"/>
                <a:gd name="connsiteY9" fmla="*/ 649158 h 1356389"/>
                <a:gd name="connsiteX10" fmla="*/ 578410 w 1051224"/>
                <a:gd name="connsiteY10" fmla="*/ 94250 h 1356389"/>
                <a:gd name="connsiteX11" fmla="*/ 577481 w 1051224"/>
                <a:gd name="connsiteY11" fmla="*/ 93961 h 135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1224" h="1356389">
                  <a:moveTo>
                    <a:pt x="623876" y="0"/>
                  </a:moveTo>
                  <a:lnTo>
                    <a:pt x="739413" y="62711"/>
                  </a:lnTo>
                  <a:cubicBezTo>
                    <a:pt x="927537" y="189806"/>
                    <a:pt x="1051224" y="405038"/>
                    <a:pt x="1051224" y="649158"/>
                  </a:cubicBezTo>
                  <a:cubicBezTo>
                    <a:pt x="1051224" y="1039751"/>
                    <a:pt x="734586" y="1356389"/>
                    <a:pt x="343993" y="1356389"/>
                  </a:cubicBezTo>
                  <a:cubicBezTo>
                    <a:pt x="246345" y="1356389"/>
                    <a:pt x="153319" y="1336599"/>
                    <a:pt x="68707" y="1300812"/>
                  </a:cubicBezTo>
                  <a:lnTo>
                    <a:pt x="0" y="1263518"/>
                  </a:lnTo>
                  <a:lnTo>
                    <a:pt x="46310" y="1169727"/>
                  </a:lnTo>
                  <a:lnTo>
                    <a:pt x="109576" y="1204067"/>
                  </a:lnTo>
                  <a:cubicBezTo>
                    <a:pt x="181627" y="1234541"/>
                    <a:pt x="260842" y="1251393"/>
                    <a:pt x="343993" y="1251393"/>
                  </a:cubicBezTo>
                  <a:cubicBezTo>
                    <a:pt x="676598" y="1251393"/>
                    <a:pt x="946228" y="981763"/>
                    <a:pt x="946228" y="649158"/>
                  </a:cubicBezTo>
                  <a:cubicBezTo>
                    <a:pt x="946228" y="399705"/>
                    <a:pt x="794561" y="185674"/>
                    <a:pt x="578410" y="94250"/>
                  </a:cubicBezTo>
                  <a:lnTo>
                    <a:pt x="577481" y="93961"/>
                  </a:lnTo>
                  <a:close/>
                </a:path>
              </a:pathLst>
            </a:custGeom>
            <a:solidFill>
              <a:srgbClr val="FFFFFF">
                <a:lumMod val="65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42900" marR="0" lvl="0" indent="-34290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Wingdings 3" panose="05040102010807070707" pitchFamily="18" charset="2"/>
                <a:buChar char="Æ"/>
                <a:tabLst/>
                <a:defRPr/>
              </a:pPr>
              <a:endParaRPr kumimoji="0" lang="en-IN" sz="2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3FE08D9-E9A1-900C-B9C2-6F0571C39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9812" y="4086900"/>
              <a:ext cx="624392" cy="170675"/>
            </a:xfrm>
            <a:custGeom>
              <a:avLst/>
              <a:gdLst>
                <a:gd name="connsiteX0" fmla="*/ 87395 w 624392"/>
                <a:gd name="connsiteY0" fmla="*/ 41 h 170675"/>
                <a:gd name="connsiteX1" fmla="*/ 146987 w 624392"/>
                <a:gd name="connsiteY1" fmla="*/ 25995 h 170675"/>
                <a:gd name="connsiteX2" fmla="*/ 590585 w 624392"/>
                <a:gd name="connsiteY2" fmla="*/ 34373 h 170675"/>
                <a:gd name="connsiteX3" fmla="*/ 624362 w 624392"/>
                <a:gd name="connsiteY3" fmla="*/ 92614 h 170675"/>
                <a:gd name="connsiteX4" fmla="*/ 561973 w 624392"/>
                <a:gd name="connsiteY4" fmla="*/ 151199 h 170675"/>
                <a:gd name="connsiteX5" fmla="*/ 142992 w 624392"/>
                <a:gd name="connsiteY5" fmla="*/ 146765 h 170675"/>
                <a:gd name="connsiteX6" fmla="*/ 22209 w 624392"/>
                <a:gd name="connsiteY6" fmla="*/ 143164 h 170675"/>
                <a:gd name="connsiteX7" fmla="*/ 26205 w 624392"/>
                <a:gd name="connsiteY7" fmla="*/ 22394 h 170675"/>
                <a:gd name="connsiteX8" fmla="*/ 87395 w 624392"/>
                <a:gd name="connsiteY8" fmla="*/ 41 h 170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392" h="170675">
                  <a:moveTo>
                    <a:pt x="87395" y="41"/>
                  </a:moveTo>
                  <a:cubicBezTo>
                    <a:pt x="109539" y="700"/>
                    <a:pt x="131415" y="9412"/>
                    <a:pt x="146987" y="25995"/>
                  </a:cubicBezTo>
                  <a:lnTo>
                    <a:pt x="590585" y="34373"/>
                  </a:lnTo>
                  <a:cubicBezTo>
                    <a:pt x="610032" y="46097"/>
                    <a:pt x="625161" y="68460"/>
                    <a:pt x="624362" y="92614"/>
                  </a:cubicBezTo>
                  <a:cubicBezTo>
                    <a:pt x="623296" y="124820"/>
                    <a:pt x="594181" y="152159"/>
                    <a:pt x="561973" y="151199"/>
                  </a:cubicBezTo>
                  <a:lnTo>
                    <a:pt x="142992" y="146765"/>
                  </a:lnTo>
                  <a:cubicBezTo>
                    <a:pt x="109718" y="178011"/>
                    <a:pt x="57246" y="180476"/>
                    <a:pt x="22209" y="143164"/>
                  </a:cubicBezTo>
                  <a:cubicBezTo>
                    <a:pt x="-8934" y="109999"/>
                    <a:pt x="-7070" y="53639"/>
                    <a:pt x="26205" y="22394"/>
                  </a:cubicBezTo>
                  <a:cubicBezTo>
                    <a:pt x="42841" y="6771"/>
                    <a:pt x="65251" y="-620"/>
                    <a:pt x="87395" y="41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18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D8476DC-9AAB-EC26-7E0F-1B5C7ABA38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6195" y="3695702"/>
              <a:ext cx="290637" cy="267449"/>
            </a:xfrm>
            <a:custGeom>
              <a:avLst/>
              <a:gdLst>
                <a:gd name="connsiteX0" fmla="*/ 290637 w 290637"/>
                <a:gd name="connsiteY0" fmla="*/ 0 h 267449"/>
                <a:gd name="connsiteX1" fmla="*/ 290637 w 290637"/>
                <a:gd name="connsiteY1" fmla="*/ 210967 h 267449"/>
                <a:gd name="connsiteX2" fmla="*/ 258366 w 290637"/>
                <a:gd name="connsiteY2" fmla="*/ 215609 h 267449"/>
                <a:gd name="connsiteX3" fmla="*/ 216275 w 290637"/>
                <a:gd name="connsiteY3" fmla="*/ 228809 h 267449"/>
                <a:gd name="connsiteX4" fmla="*/ 150830 w 290637"/>
                <a:gd name="connsiteY4" fmla="*/ 267449 h 267449"/>
                <a:gd name="connsiteX5" fmla="*/ 17811 w 290637"/>
                <a:gd name="connsiteY5" fmla="*/ 134430 h 267449"/>
                <a:gd name="connsiteX6" fmla="*/ 0 w 290637"/>
                <a:gd name="connsiteY6" fmla="*/ 114611 h 267449"/>
                <a:gd name="connsiteX7" fmla="*/ 213477 w 290637"/>
                <a:gd name="connsiteY7" fmla="*/ 9475 h 267449"/>
                <a:gd name="connsiteX8" fmla="*/ 290637 w 290637"/>
                <a:gd name="connsiteY8" fmla="*/ 0 h 26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0637" h="267449">
                  <a:moveTo>
                    <a:pt x="290637" y="0"/>
                  </a:moveTo>
                  <a:lnTo>
                    <a:pt x="290637" y="210967"/>
                  </a:lnTo>
                  <a:lnTo>
                    <a:pt x="258366" y="215609"/>
                  </a:lnTo>
                  <a:cubicBezTo>
                    <a:pt x="243909" y="218915"/>
                    <a:pt x="229837" y="223357"/>
                    <a:pt x="216275" y="228809"/>
                  </a:cubicBezTo>
                  <a:lnTo>
                    <a:pt x="150830" y="267449"/>
                  </a:lnTo>
                  <a:lnTo>
                    <a:pt x="17811" y="134430"/>
                  </a:lnTo>
                  <a:lnTo>
                    <a:pt x="0" y="114611"/>
                  </a:lnTo>
                  <a:cubicBezTo>
                    <a:pt x="63125" y="63651"/>
                    <a:pt x="135403" y="26346"/>
                    <a:pt x="213477" y="9475"/>
                  </a:cubicBezTo>
                  <a:lnTo>
                    <a:pt x="290637" y="0"/>
                  </a:lnTo>
                  <a:close/>
                </a:path>
              </a:pathLst>
            </a:custGeom>
            <a:solidFill>
              <a:srgbClr val="BBDA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18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CE0679B-E8E3-F1F1-0C52-62A4F5E00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2307" y="3696054"/>
              <a:ext cx="287959" cy="266888"/>
            </a:xfrm>
            <a:custGeom>
              <a:avLst/>
              <a:gdLst>
                <a:gd name="connsiteX0" fmla="*/ 0 w 287959"/>
                <a:gd name="connsiteY0" fmla="*/ 0 h 266888"/>
                <a:gd name="connsiteX1" fmla="*/ 74803 w 287959"/>
                <a:gd name="connsiteY1" fmla="*/ 9477 h 266888"/>
                <a:gd name="connsiteX2" fmla="*/ 223047 w 287959"/>
                <a:gd name="connsiteY2" fmla="*/ 69275 h 266888"/>
                <a:gd name="connsiteX3" fmla="*/ 287959 w 287959"/>
                <a:gd name="connsiteY3" fmla="*/ 114767 h 266888"/>
                <a:gd name="connsiteX4" fmla="*/ 135839 w 287959"/>
                <a:gd name="connsiteY4" fmla="*/ 266888 h 266888"/>
                <a:gd name="connsiteX5" fmla="*/ 70848 w 287959"/>
                <a:gd name="connsiteY5" fmla="*/ 227653 h 266888"/>
                <a:gd name="connsiteX6" fmla="*/ 27150 w 287959"/>
                <a:gd name="connsiteY6" fmla="*/ 212846 h 266888"/>
                <a:gd name="connsiteX7" fmla="*/ 0 w 287959"/>
                <a:gd name="connsiteY7" fmla="*/ 208513 h 266888"/>
                <a:gd name="connsiteX8" fmla="*/ 0 w 287959"/>
                <a:gd name="connsiteY8" fmla="*/ 0 h 26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959" h="266888">
                  <a:moveTo>
                    <a:pt x="0" y="0"/>
                  </a:moveTo>
                  <a:lnTo>
                    <a:pt x="74803" y="9477"/>
                  </a:lnTo>
                  <a:cubicBezTo>
                    <a:pt x="127104" y="20976"/>
                    <a:pt x="176854" y="41582"/>
                    <a:pt x="223047" y="69275"/>
                  </a:cubicBezTo>
                  <a:lnTo>
                    <a:pt x="287959" y="114767"/>
                  </a:lnTo>
                  <a:lnTo>
                    <a:pt x="135839" y="266888"/>
                  </a:lnTo>
                  <a:lnTo>
                    <a:pt x="70848" y="227653"/>
                  </a:lnTo>
                  <a:cubicBezTo>
                    <a:pt x="56706" y="221621"/>
                    <a:pt x="42056" y="216602"/>
                    <a:pt x="27150" y="212846"/>
                  </a:cubicBezTo>
                  <a:lnTo>
                    <a:pt x="0" y="20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CA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18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5F3CA73-16F7-1AA7-5B92-80E63732E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2399" y="3857990"/>
              <a:ext cx="269161" cy="277918"/>
            </a:xfrm>
            <a:custGeom>
              <a:avLst/>
              <a:gdLst>
                <a:gd name="connsiteX0" fmla="*/ 116870 w 269161"/>
                <a:gd name="connsiteY0" fmla="*/ 0 h 277918"/>
                <a:gd name="connsiteX1" fmla="*/ 269161 w 269161"/>
                <a:gd name="connsiteY1" fmla="*/ 152291 h 277918"/>
                <a:gd name="connsiteX2" fmla="*/ 230871 w 269161"/>
                <a:gd name="connsiteY2" fmla="*/ 215717 h 277918"/>
                <a:gd name="connsiteX3" fmla="*/ 216064 w 269161"/>
                <a:gd name="connsiteY3" fmla="*/ 259415 h 277918"/>
                <a:gd name="connsiteX4" fmla="*/ 213111 w 269161"/>
                <a:gd name="connsiteY4" fmla="*/ 277918 h 277918"/>
                <a:gd name="connsiteX5" fmla="*/ 0 w 269161"/>
                <a:gd name="connsiteY5" fmla="*/ 277918 h 277918"/>
                <a:gd name="connsiteX6" fmla="*/ 10414 w 269161"/>
                <a:gd name="connsiteY6" fmla="*/ 209482 h 277918"/>
                <a:gd name="connsiteX7" fmla="*/ 70719 w 269161"/>
                <a:gd name="connsiteY7" fmla="*/ 61744 h 277918"/>
                <a:gd name="connsiteX8" fmla="*/ 116870 w 269161"/>
                <a:gd name="connsiteY8" fmla="*/ 0 h 277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9161" h="277918">
                  <a:moveTo>
                    <a:pt x="116870" y="0"/>
                  </a:moveTo>
                  <a:lnTo>
                    <a:pt x="269161" y="152291"/>
                  </a:lnTo>
                  <a:lnTo>
                    <a:pt x="230871" y="215717"/>
                  </a:lnTo>
                  <a:cubicBezTo>
                    <a:pt x="224839" y="229859"/>
                    <a:pt x="219819" y="244509"/>
                    <a:pt x="216064" y="259415"/>
                  </a:cubicBezTo>
                  <a:lnTo>
                    <a:pt x="213111" y="277918"/>
                  </a:lnTo>
                  <a:lnTo>
                    <a:pt x="0" y="277918"/>
                  </a:lnTo>
                  <a:lnTo>
                    <a:pt x="10414" y="209482"/>
                  </a:lnTo>
                  <a:cubicBezTo>
                    <a:pt x="22420" y="157688"/>
                    <a:pt x="42519" y="107430"/>
                    <a:pt x="70719" y="61744"/>
                  </a:cubicBezTo>
                  <a:lnTo>
                    <a:pt x="116870" y="0"/>
                  </a:lnTo>
                  <a:close/>
                </a:path>
              </a:pathLst>
            </a:custGeom>
            <a:solidFill>
              <a:srgbClr val="D2E7A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18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D983811-4367-8971-E69A-7DF6DD94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4046" y="3858113"/>
              <a:ext cx="259956" cy="228787"/>
            </a:xfrm>
            <a:custGeom>
              <a:avLst/>
              <a:gdLst>
                <a:gd name="connsiteX0" fmla="*/ 151525 w 259956"/>
                <a:gd name="connsiteY0" fmla="*/ 0 h 228787"/>
                <a:gd name="connsiteX1" fmla="*/ 187726 w 259956"/>
                <a:gd name="connsiteY1" fmla="*/ 47229 h 228787"/>
                <a:gd name="connsiteX2" fmla="*/ 249063 w 259956"/>
                <a:gd name="connsiteY2" fmla="*/ 177909 h 228787"/>
                <a:gd name="connsiteX3" fmla="*/ 259956 w 259956"/>
                <a:gd name="connsiteY3" fmla="*/ 228787 h 228787"/>
                <a:gd name="connsiteX4" fmla="*/ 41069 w 259956"/>
                <a:gd name="connsiteY4" fmla="*/ 228787 h 228787"/>
                <a:gd name="connsiteX5" fmla="*/ 24304 w 259956"/>
                <a:gd name="connsiteY5" fmla="*/ 188030 h 228787"/>
                <a:gd name="connsiteX6" fmla="*/ 0 w 259956"/>
                <a:gd name="connsiteY6" fmla="*/ 151525 h 228787"/>
                <a:gd name="connsiteX7" fmla="*/ 151525 w 259956"/>
                <a:gd name="connsiteY7" fmla="*/ 0 h 22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956" h="228787">
                  <a:moveTo>
                    <a:pt x="151525" y="0"/>
                  </a:moveTo>
                  <a:lnTo>
                    <a:pt x="187726" y="47229"/>
                  </a:lnTo>
                  <a:cubicBezTo>
                    <a:pt x="214470" y="87842"/>
                    <a:pt x="235418" y="132240"/>
                    <a:pt x="249063" y="177909"/>
                  </a:cubicBezTo>
                  <a:lnTo>
                    <a:pt x="259956" y="228787"/>
                  </a:lnTo>
                  <a:lnTo>
                    <a:pt x="41069" y="228787"/>
                  </a:lnTo>
                  <a:lnTo>
                    <a:pt x="24304" y="188030"/>
                  </a:lnTo>
                  <a:lnTo>
                    <a:pt x="0" y="151525"/>
                  </a:lnTo>
                  <a:lnTo>
                    <a:pt x="151525" y="0"/>
                  </a:lnTo>
                  <a:close/>
                </a:path>
              </a:pathLst>
            </a:custGeom>
            <a:solidFill>
              <a:srgbClr val="7FB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18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AD14F07-7A03-01BA-95BC-23268A5AD2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713" y="4217639"/>
              <a:ext cx="277662" cy="286335"/>
            </a:xfrm>
            <a:custGeom>
              <a:avLst/>
              <a:gdLst>
                <a:gd name="connsiteX0" fmla="*/ 0 w 277662"/>
                <a:gd name="connsiteY0" fmla="*/ 0 h 286335"/>
                <a:gd name="connsiteX1" fmla="*/ 211901 w 277662"/>
                <a:gd name="connsiteY1" fmla="*/ 0 h 286335"/>
                <a:gd name="connsiteX2" fmla="*/ 215712 w 277662"/>
                <a:gd name="connsiteY2" fmla="*/ 24896 h 286335"/>
                <a:gd name="connsiteX3" fmla="*/ 277662 w 277662"/>
                <a:gd name="connsiteY3" fmla="*/ 145645 h 286335"/>
                <a:gd name="connsiteX4" fmla="*/ 120833 w 277662"/>
                <a:gd name="connsiteY4" fmla="*/ 286335 h 286335"/>
                <a:gd name="connsiteX5" fmla="*/ 10016 w 277662"/>
                <a:gd name="connsiteY5" fmla="*/ 76009 h 286335"/>
                <a:gd name="connsiteX6" fmla="*/ 0 w 277662"/>
                <a:gd name="connsiteY6" fmla="*/ 0 h 28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7662" h="286335">
                  <a:moveTo>
                    <a:pt x="0" y="0"/>
                  </a:moveTo>
                  <a:lnTo>
                    <a:pt x="211901" y="0"/>
                  </a:lnTo>
                  <a:lnTo>
                    <a:pt x="215712" y="24896"/>
                  </a:lnTo>
                  <a:cubicBezTo>
                    <a:pt x="226173" y="68526"/>
                    <a:pt x="247391" y="109343"/>
                    <a:pt x="277662" y="145645"/>
                  </a:cubicBezTo>
                  <a:cubicBezTo>
                    <a:pt x="277662" y="145645"/>
                    <a:pt x="277662" y="145645"/>
                    <a:pt x="120833" y="286335"/>
                  </a:cubicBezTo>
                  <a:cubicBezTo>
                    <a:pt x="66353" y="225824"/>
                    <a:pt x="27712" y="154013"/>
                    <a:pt x="10016" y="7600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1EFC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18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C59F4BB-896D-C40A-692C-34B78FF50775}"/>
                </a:ext>
              </a:extLst>
            </p:cNvPr>
            <p:cNvSpPr/>
            <p:nvPr/>
          </p:nvSpPr>
          <p:spPr bwMode="auto">
            <a:xfrm>
              <a:off x="10519812" y="4168631"/>
              <a:ext cx="624362" cy="88944"/>
            </a:xfrm>
            <a:custGeom>
              <a:avLst/>
              <a:gdLst>
                <a:gd name="connsiteX0" fmla="*/ 123 w 624362"/>
                <a:gd name="connsiteY0" fmla="*/ 0 h 88944"/>
                <a:gd name="connsiteX1" fmla="*/ 621367 w 624362"/>
                <a:gd name="connsiteY1" fmla="*/ 0 h 88944"/>
                <a:gd name="connsiteX2" fmla="*/ 624362 w 624362"/>
                <a:gd name="connsiteY2" fmla="*/ 10883 h 88944"/>
                <a:gd name="connsiteX3" fmla="*/ 561973 w 624362"/>
                <a:gd name="connsiteY3" fmla="*/ 69468 h 88944"/>
                <a:gd name="connsiteX4" fmla="*/ 142992 w 624362"/>
                <a:gd name="connsiteY4" fmla="*/ 65034 h 88944"/>
                <a:gd name="connsiteX5" fmla="*/ 22209 w 624362"/>
                <a:gd name="connsiteY5" fmla="*/ 61433 h 88944"/>
                <a:gd name="connsiteX6" fmla="*/ 50 w 624362"/>
                <a:gd name="connsiteY6" fmla="*/ 328 h 88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4362" h="88944">
                  <a:moveTo>
                    <a:pt x="123" y="0"/>
                  </a:moveTo>
                  <a:lnTo>
                    <a:pt x="621367" y="0"/>
                  </a:lnTo>
                  <a:lnTo>
                    <a:pt x="624362" y="10883"/>
                  </a:lnTo>
                  <a:cubicBezTo>
                    <a:pt x="623296" y="43089"/>
                    <a:pt x="594181" y="70428"/>
                    <a:pt x="561973" y="69468"/>
                  </a:cubicBezTo>
                  <a:lnTo>
                    <a:pt x="142992" y="65034"/>
                  </a:lnTo>
                  <a:cubicBezTo>
                    <a:pt x="109718" y="96280"/>
                    <a:pt x="57246" y="98745"/>
                    <a:pt x="22209" y="61433"/>
                  </a:cubicBezTo>
                  <a:cubicBezTo>
                    <a:pt x="6638" y="44851"/>
                    <a:pt x="-682" y="22469"/>
                    <a:pt x="50" y="328"/>
                  </a:cubicBezTo>
                  <a:close/>
                </a:path>
              </a:pathLst>
            </a:custGeom>
            <a:solidFill>
              <a:srgbClr val="D83B0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82" name="Picture 12" descr="Test app icon">
            <a:extLst>
              <a:ext uri="{FF2B5EF4-FFF2-40B4-BE49-F238E27FC236}">
                <a16:creationId xmlns:a16="http://schemas.microsoft.com/office/drawing/2014/main" id="{45A36D5E-5CA3-61B9-2D65-23686B704A29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980" y="2322523"/>
            <a:ext cx="530346" cy="530346"/>
          </a:xfrm>
          <a:prstGeom prst="rect">
            <a:avLst/>
          </a:prstGeom>
          <a:noFill/>
          <a:ln w="10795" cap="flat" cmpd="sng" algn="ctr">
            <a:noFill/>
            <a:prstDash val="solid"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  <a:softEdge rad="8890"/>
          </a:effectLst>
        </p:spPr>
      </p:pic>
    </p:spTree>
    <p:extLst>
      <p:ext uri="{BB962C8B-B14F-4D97-AF65-F5344CB8AC3E}">
        <p14:creationId xmlns:p14="http://schemas.microsoft.com/office/powerpoint/2010/main" val="21989878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5">
          <p15:clr>
            <a:srgbClr val="A4A3A4"/>
          </p15:clr>
        </p15:guide>
        <p15:guide id="16" pos="384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just">
              <a:defRPr/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3FF86250-622C-4116-8432-9D4642E604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06349" y="4259263"/>
            <a:ext cx="2578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3913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columns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6" name="Segnaposto numero diapositiva 4"/>
          <p:cNvSpPr>
            <a:spLocks noGrp="1"/>
          </p:cNvSpPr>
          <p:nvPr>
            <p:ph type="sldNum" sz="quarter" idx="4"/>
          </p:nvPr>
        </p:nvSpPr>
        <p:spPr>
          <a:xfrm>
            <a:off x="11593835" y="6652308"/>
            <a:ext cx="430714" cy="283491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C0FB8970-0697-47D5-A534-738580E2373E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egnaposto testo 4">
            <a:extLst>
              <a:ext uri="{FF2B5EF4-FFF2-40B4-BE49-F238E27FC236}">
                <a16:creationId xmlns:a16="http://schemas.microsoft.com/office/drawing/2014/main" id="{6EF15E5E-AC89-4469-9F39-925DD099CA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39800" y="1187449"/>
            <a:ext cx="4902200" cy="50108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2200" b="0">
                <a:solidFill>
                  <a:schemeClr val="tx1"/>
                </a:solidFill>
                <a:latin typeface="+mj-lt"/>
              </a:defRPr>
            </a:lvl1pPr>
            <a:lvl2pPr marL="539750" indent="-53975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Executive Light" panose="020B0403020202020204" pitchFamily="34" charset="0"/>
              <a:buChar char="→"/>
              <a:defRPr sz="2200">
                <a:solidFill>
                  <a:schemeClr val="tx1"/>
                </a:solidFill>
              </a:defRPr>
            </a:lvl2pPr>
            <a:lvl3pPr marL="1079500" indent="-53975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Executive Light" panose="020B0403020202020204" pitchFamily="34" charset="0"/>
              <a:buChar char="→"/>
              <a:defRPr sz="2000">
                <a:solidFill>
                  <a:schemeClr val="tx1"/>
                </a:solidFill>
              </a:defRPr>
            </a:lvl3pPr>
            <a:lvl4pPr marL="1435100" indent="-34290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Executive Light" panose="020B0403020202020204" pitchFamily="34" charset="0"/>
              <a:buChar char="→"/>
              <a:defRPr sz="1800">
                <a:solidFill>
                  <a:schemeClr val="tx1"/>
                </a:solidFill>
              </a:defRPr>
            </a:lvl4pPr>
            <a:lvl5pPr marL="1701800" indent="-26670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Executive Light" panose="020B0403020202020204" pitchFamily="34" charset="0"/>
              <a:buChar char="→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it-IT" err="1"/>
              <a:t>title</a:t>
            </a:r>
            <a:endParaRPr lang="it-IT"/>
          </a:p>
          <a:p>
            <a:pPr lvl="1"/>
            <a:r>
              <a:rPr lang="it-IT"/>
              <a:t>first </a:t>
            </a:r>
            <a:r>
              <a:rPr lang="it-IT" err="1"/>
              <a:t>level</a:t>
            </a:r>
            <a:r>
              <a:rPr lang="it-IT"/>
              <a:t> </a:t>
            </a:r>
            <a:r>
              <a:rPr lang="it-IT" err="1"/>
              <a:t>description</a:t>
            </a:r>
            <a:endParaRPr lang="it-IT"/>
          </a:p>
          <a:p>
            <a:pPr lvl="2"/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lvl="3"/>
            <a:r>
              <a:rPr lang="it-IT" err="1"/>
              <a:t>third</a:t>
            </a:r>
            <a:r>
              <a:rPr lang="it-IT"/>
              <a:t> </a:t>
            </a:r>
            <a:r>
              <a:rPr lang="it-IT" err="1"/>
              <a:t>level</a:t>
            </a:r>
            <a:endParaRPr lang="it-IT"/>
          </a:p>
          <a:p>
            <a:pPr lvl="4"/>
            <a:r>
              <a:rPr lang="it-IT" err="1"/>
              <a:t>fourth</a:t>
            </a:r>
            <a:r>
              <a:rPr lang="it-IT"/>
              <a:t> </a:t>
            </a:r>
            <a:r>
              <a:rPr lang="it-IT" err="1"/>
              <a:t>level</a:t>
            </a:r>
            <a:endParaRPr lang="it-IT"/>
          </a:p>
        </p:txBody>
      </p:sp>
      <p:sp>
        <p:nvSpPr>
          <p:cNvPr id="8" name="Segnaposto testo 4">
            <a:extLst>
              <a:ext uri="{FF2B5EF4-FFF2-40B4-BE49-F238E27FC236}">
                <a16:creationId xmlns:a16="http://schemas.microsoft.com/office/drawing/2014/main" id="{EBA6E5FA-F2B2-4E62-B098-2C7E8558C9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50000" y="1187448"/>
            <a:ext cx="4902200" cy="50108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2200" b="0">
                <a:solidFill>
                  <a:schemeClr val="tx1"/>
                </a:solidFill>
                <a:latin typeface="+mj-lt"/>
              </a:defRPr>
            </a:lvl1pPr>
            <a:lvl2pPr marL="539750" indent="-53975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Executive Light" panose="020B0403020202020204" pitchFamily="34" charset="0"/>
              <a:buChar char="→"/>
              <a:defRPr sz="2200">
                <a:solidFill>
                  <a:schemeClr val="tx1"/>
                </a:solidFill>
              </a:defRPr>
            </a:lvl2pPr>
            <a:lvl3pPr marL="1079500" indent="-53975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Executive Light" panose="020B0403020202020204" pitchFamily="34" charset="0"/>
              <a:buChar char="→"/>
              <a:defRPr sz="2000">
                <a:solidFill>
                  <a:schemeClr val="tx1"/>
                </a:solidFill>
              </a:defRPr>
            </a:lvl3pPr>
            <a:lvl4pPr marL="1435100" indent="-34290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Executive Light" panose="020B0403020202020204" pitchFamily="34" charset="0"/>
              <a:buChar char="→"/>
              <a:defRPr sz="1800">
                <a:solidFill>
                  <a:schemeClr val="tx1"/>
                </a:solidFill>
              </a:defRPr>
            </a:lvl4pPr>
            <a:lvl5pPr marL="1701800" indent="-26670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Executive Light" panose="020B0403020202020204" pitchFamily="34" charset="0"/>
              <a:buChar char="→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it-IT" err="1"/>
              <a:t>title</a:t>
            </a:r>
            <a:endParaRPr lang="it-IT"/>
          </a:p>
          <a:p>
            <a:pPr lvl="1"/>
            <a:r>
              <a:rPr lang="it-IT"/>
              <a:t>first </a:t>
            </a:r>
            <a:r>
              <a:rPr lang="it-IT" err="1"/>
              <a:t>level</a:t>
            </a:r>
            <a:r>
              <a:rPr lang="it-IT"/>
              <a:t> </a:t>
            </a:r>
            <a:r>
              <a:rPr lang="it-IT" err="1"/>
              <a:t>description</a:t>
            </a:r>
            <a:endParaRPr lang="it-IT"/>
          </a:p>
          <a:p>
            <a:pPr lvl="2"/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lvl="3"/>
            <a:r>
              <a:rPr lang="it-IT" err="1"/>
              <a:t>third</a:t>
            </a:r>
            <a:r>
              <a:rPr lang="it-IT"/>
              <a:t> </a:t>
            </a:r>
            <a:r>
              <a:rPr lang="it-IT" err="1"/>
              <a:t>level</a:t>
            </a:r>
            <a:endParaRPr lang="it-IT"/>
          </a:p>
          <a:p>
            <a:pPr lvl="4"/>
            <a:r>
              <a:rPr lang="it-IT" err="1"/>
              <a:t>fourth</a:t>
            </a:r>
            <a:r>
              <a:rPr lang="it-IT"/>
              <a:t> </a:t>
            </a:r>
            <a:r>
              <a:rPr lang="it-IT" err="1"/>
              <a:t>level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32058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226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lide Standard - Contenuti Testua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22285" y="172437"/>
            <a:ext cx="10371423" cy="644691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2"/>
                </a:solidFill>
                <a:latin typeface="Segoe Semibold" panose="020B0702040200020203" pitchFamily="34" charset="0"/>
              </a:defRPr>
            </a:lvl1pPr>
          </a:lstStyle>
          <a:p>
            <a:r>
              <a:rPr lang="en-US" noProof="0"/>
              <a:t>CLICK TO ADD TITLE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322284" y="1069363"/>
            <a:ext cx="11547432" cy="5462416"/>
          </a:xfrm>
        </p:spPr>
        <p:txBody>
          <a:bodyPr>
            <a:normAutofit/>
          </a:bodyPr>
          <a:lstStyle>
            <a:lvl1pPr marL="0" indent="0">
              <a:lnSpc>
                <a:spcPct val="1120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836063" indent="-361942">
              <a:lnSpc>
                <a:spcPct val="112000"/>
              </a:lnSpc>
              <a:spcBef>
                <a:spcPts val="0"/>
              </a:spcBef>
              <a:buFont typeface="Segoe UI" panose="020B0502040204020203" pitchFamily="34" charset="0"/>
              <a:buChar char="▪"/>
              <a:defRPr sz="2133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>
              <a:lnSpc>
                <a:spcPct val="112000"/>
              </a:lnSpc>
              <a:spcBef>
                <a:spcPts val="0"/>
              </a:spcBef>
              <a:buFont typeface="Segoe UI" panose="020B0502040204020203" pitchFamily="34" charset="0"/>
              <a:buChar char="▪"/>
              <a:defRPr sz="1867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>
              <a:lnSpc>
                <a:spcPct val="112000"/>
              </a:lnSpc>
              <a:spcBef>
                <a:spcPts val="0"/>
              </a:spcBef>
              <a:buFont typeface="Segoe UI" panose="020B0502040204020203" pitchFamily="34" charset="0"/>
              <a:buChar char="▪"/>
              <a:defRPr sz="16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913419" indent="-353475" algn="l" defTabSz="1219170" rtl="0" eaLnBrk="1" latinLnBrk="0" hangingPunct="1">
              <a:spcBef>
                <a:spcPts val="667"/>
              </a:spcBef>
              <a:buClr>
                <a:schemeClr val="tx2"/>
              </a:buClr>
              <a:buSzPct val="60000"/>
              <a:buFont typeface="Wingdings" pitchFamily="2" charset="2"/>
              <a:buChar char=""/>
              <a:defRPr/>
            </a:lvl5pPr>
          </a:lstStyle>
          <a:p>
            <a:pPr lvl="0"/>
            <a:r>
              <a:rPr lang="en-US" noProof="0"/>
              <a:t>Click to add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DBED8FD-0AD7-40CE-BB11-774CF0D44C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795" y="117514"/>
            <a:ext cx="699615" cy="69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02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sto e immagine piccola con immagine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A30288-019D-4F2C-8A31-44CFBF369D1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213100" y="865188"/>
            <a:ext cx="8820150" cy="57086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6" name="Segnaposto testo 4">
            <a:extLst>
              <a:ext uri="{FF2B5EF4-FFF2-40B4-BE49-F238E27FC236}">
                <a16:creationId xmlns:a16="http://schemas.microsoft.com/office/drawing/2014/main" id="{FA8D6509-A52B-6F44-92A7-BD778ECCB13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9088" y="149225"/>
            <a:ext cx="10590212" cy="584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0" i="0">
                <a:solidFill>
                  <a:srgbClr val="4682B4"/>
                </a:solidFill>
                <a:latin typeface="Microsoft GothicNeo Light" panose="020B0300000101010101" pitchFamily="34" charset="-127"/>
                <a:ea typeface="Microsoft JhengHei UI Light" panose="020B0304030504040204" pitchFamily="34" charset="-120"/>
                <a:cs typeface="Microsoft GothicNeo Light" panose="020B0300000101010101" pitchFamily="34" charset="-127"/>
              </a:defRPr>
            </a:lvl1pPr>
          </a:lstStyle>
          <a:p>
            <a:pPr lvl="0"/>
            <a:r>
              <a:rPr lang="it-IT"/>
              <a:t>titolo</a:t>
            </a: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C13BEEB0-F8BD-444E-831C-222ECEB7F1D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9088" y="865188"/>
            <a:ext cx="2598823" cy="282733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Wingdings" pitchFamily="2" charset="2"/>
              <a:buNone/>
              <a:defRPr sz="1600" b="0" i="0">
                <a:latin typeface="Microsoft GothicNeo Light" panose="020B0300000101010101" pitchFamily="34" charset="-127"/>
                <a:cs typeface="Microsoft GothicNeo Light" panose="020B0300000101010101" pitchFamily="34" charset="-127"/>
              </a:defRPr>
            </a:lvl1pPr>
            <a:lvl2pPr marL="180975" indent="-180975">
              <a:lnSpc>
                <a:spcPct val="100000"/>
              </a:lnSpc>
              <a:buFont typeface="Wingdings" pitchFamily="2" charset="2"/>
              <a:buChar char="§"/>
              <a:defRPr sz="1200" b="0" i="0">
                <a:latin typeface="Microsoft GothicNeo Light" panose="020B0300000101010101" pitchFamily="34" charset="-127"/>
                <a:cs typeface="Microsoft GothicNeo Light" panose="020B0300000101010101" pitchFamily="34" charset="-127"/>
              </a:defRPr>
            </a:lvl2pPr>
            <a:lvl3pPr marL="361950" indent="-180975">
              <a:buFont typeface="Wingdings" pitchFamily="2" charset="2"/>
              <a:buChar char="§"/>
              <a:defRPr sz="1200" b="0" i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00200" indent="-228600">
              <a:buFont typeface="Wingdings" pitchFamily="2" charset="2"/>
              <a:buChar char="§"/>
              <a:defRPr sz="800" b="0" i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b="0" i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it-IT"/>
              <a:t>Testo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</p:txBody>
      </p:sp>
      <p:pic>
        <p:nvPicPr>
          <p:cNvPr id="2" name="Immagine 2">
            <a:extLst>
              <a:ext uri="{FF2B5EF4-FFF2-40B4-BE49-F238E27FC236}">
                <a16:creationId xmlns:a16="http://schemas.microsoft.com/office/drawing/2014/main" id="{C45D158D-D6C3-4A87-951E-1737F5BC2A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51520" y="352457"/>
            <a:ext cx="1079496" cy="12746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B921B-2A23-4147-B756-09DE220A259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19088" y="3692525"/>
            <a:ext cx="2598823" cy="2881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419079042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4">
            <a:extLst>
              <a:ext uri="{FF2B5EF4-FFF2-40B4-BE49-F238E27FC236}">
                <a16:creationId xmlns:a16="http://schemas.microsoft.com/office/drawing/2014/main" id="{8447CA0B-1D01-A749-A6EF-C21430B81C5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9088" y="149225"/>
            <a:ext cx="10590212" cy="584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0" i="0">
                <a:solidFill>
                  <a:srgbClr val="4682B4"/>
                </a:solidFill>
                <a:latin typeface="Microsoft GothicNeo Light" panose="020B0300000101010101" pitchFamily="34" charset="-127"/>
                <a:ea typeface="Microsoft JhengHei UI Light" panose="020B0304030504040204" pitchFamily="34" charset="-120"/>
                <a:cs typeface="Microsoft GothicNeo Light" panose="020B0300000101010101" pitchFamily="34" charset="-127"/>
              </a:defRPr>
            </a:lvl1pPr>
          </a:lstStyle>
          <a:p>
            <a:pPr lvl="0"/>
            <a:r>
              <a:rPr lang="it-IT"/>
              <a:t>titolo</a:t>
            </a: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0DB00C1F-1486-F944-A71B-D529FECCDC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88" y="869950"/>
            <a:ext cx="8966200" cy="5703888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buFont typeface="Wingdings" pitchFamily="2" charset="2"/>
              <a:buChar char="§"/>
              <a:defRPr sz="2000" b="0" i="0">
                <a:latin typeface="Microsoft GothicNeo Light" panose="020B0300000101010101" pitchFamily="34" charset="-127"/>
                <a:cs typeface="Microsoft GothicNeo Light" panose="020B0300000101010101" pitchFamily="34" charset="-127"/>
              </a:defRPr>
            </a:lvl1pPr>
            <a:lvl2pPr marL="685800" indent="-228600">
              <a:lnSpc>
                <a:spcPct val="100000"/>
              </a:lnSpc>
              <a:buFont typeface="Wingdings" pitchFamily="2" charset="2"/>
              <a:buChar char="§"/>
              <a:defRPr sz="1600" b="0" i="0">
                <a:latin typeface="Microsoft GothicNeo Light" panose="020B0300000101010101" pitchFamily="34" charset="-127"/>
                <a:cs typeface="Microsoft GothicNeo Light" panose="020B0300000101010101" pitchFamily="34" charset="-127"/>
              </a:defRPr>
            </a:lvl2pPr>
            <a:lvl3pPr marL="1143000" indent="-228600">
              <a:lnSpc>
                <a:spcPct val="100000"/>
              </a:lnSpc>
              <a:buFont typeface="Wingdings" pitchFamily="2" charset="2"/>
              <a:buChar char="§"/>
              <a:defRPr sz="1200" b="0" i="0">
                <a:latin typeface="Microsoft GothicNeo Light" panose="020B0300000101010101" pitchFamily="34" charset="-127"/>
                <a:cs typeface="Microsoft GothicNeo Light" panose="020B0300000101010101" pitchFamily="34" charset="-127"/>
              </a:defRPr>
            </a:lvl3pPr>
            <a:lvl4pPr marL="1600200" indent="-228600">
              <a:lnSpc>
                <a:spcPct val="100000"/>
              </a:lnSpc>
              <a:buFont typeface="Wingdings" pitchFamily="2" charset="2"/>
              <a:buChar char="§"/>
              <a:defRPr sz="800" b="0" i="0">
                <a:latin typeface="Microsoft GothicNeo Light" panose="020B0300000101010101" pitchFamily="34" charset="-127"/>
                <a:cs typeface="Microsoft GothicNeo Light" panose="020B0300000101010101" pitchFamily="34" charset="-127"/>
              </a:defRPr>
            </a:lvl4pPr>
            <a:lvl5pPr marL="2057400" indent="-228600">
              <a:buFont typeface="Wingdings" pitchFamily="2" charset="2"/>
              <a:buChar char="§"/>
              <a:defRPr b="0" i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</p:txBody>
      </p:sp>
      <p:pic>
        <p:nvPicPr>
          <p:cNvPr id="2" name="Immagine 2">
            <a:extLst>
              <a:ext uri="{FF2B5EF4-FFF2-40B4-BE49-F238E27FC236}">
                <a16:creationId xmlns:a16="http://schemas.microsoft.com/office/drawing/2014/main" id="{BE39294C-D22A-4B19-89FC-F6A1D22BDC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51520" y="352457"/>
            <a:ext cx="1079496" cy="12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95744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6">
            <a:extLst>
              <a:ext uri="{FF2B5EF4-FFF2-40B4-BE49-F238E27FC236}">
                <a16:creationId xmlns:a16="http://schemas.microsoft.com/office/drawing/2014/main" id="{C769320C-9018-4098-B8BE-3FD2737A95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2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929" y="2660555"/>
            <a:ext cx="8370900" cy="1785369"/>
          </a:xfrm>
        </p:spPr>
        <p:txBody>
          <a:bodyPr anchor="b"/>
          <a:lstStyle>
            <a:lvl1pPr algn="l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Session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9929" y="4767371"/>
            <a:ext cx="8370899" cy="784498"/>
          </a:xfrm>
        </p:spPr>
        <p:txBody>
          <a:bodyPr/>
          <a:lstStyle>
            <a:lvl1pPr marL="0" indent="0" algn="l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r>
              <a:rPr lang="en-US" dirty="0"/>
              <a:t>Speaker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just"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4F84B7F1-9D4A-44DF-9EFF-FBE897873B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9025516" y="2939508"/>
            <a:ext cx="3291797" cy="30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6989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28179"/>
            <a:ext cx="12192000" cy="1325563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SPONSOR</a:t>
            </a:r>
          </a:p>
        </p:txBody>
      </p:sp>
      <p:pic>
        <p:nvPicPr>
          <p:cNvPr id="30" name="Immagine 29">
            <a:extLst>
              <a:ext uri="{FF2B5EF4-FFF2-40B4-BE49-F238E27FC236}">
                <a16:creationId xmlns:a16="http://schemas.microsoft.com/office/drawing/2014/main" id="{04BED363-E941-4071-AC75-BD3185C680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5716" b="25625"/>
          <a:stretch/>
        </p:blipFill>
        <p:spPr>
          <a:xfrm>
            <a:off x="1054297" y="2182929"/>
            <a:ext cx="4831614" cy="1175510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960373EF-3F5B-4AC8-BC3E-5FA22A422B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0190" b="25625"/>
          <a:stretch/>
        </p:blipFill>
        <p:spPr>
          <a:xfrm>
            <a:off x="6306091" y="2120179"/>
            <a:ext cx="4831613" cy="130900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0952245-7E4E-80AC-0EB6-B5EAFE3B27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726" t="20070" r="6364" b="20697"/>
          <a:stretch/>
        </p:blipFill>
        <p:spPr>
          <a:xfrm>
            <a:off x="3815732" y="4162145"/>
            <a:ext cx="2531408" cy="84321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4E4B025-663C-0BEF-AA0A-E217812B84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10366" t="20279" r="10339" b="19576"/>
          <a:stretch/>
        </p:blipFill>
        <p:spPr>
          <a:xfrm>
            <a:off x="1948104" y="5526204"/>
            <a:ext cx="2007263" cy="761253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94E3296E-0E34-2C57-6B5B-B8E2FE80BA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15501" t="8881" r="14941" b="11089"/>
          <a:stretch/>
        </p:blipFill>
        <p:spPr>
          <a:xfrm>
            <a:off x="6812206" y="4162145"/>
            <a:ext cx="1444624" cy="843212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F28863C3-0E0B-2585-3A8F-536DE8E3F9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4726" t="24545" r="6364" b="25105"/>
          <a:stretch/>
        </p:blipFill>
        <p:spPr>
          <a:xfrm>
            <a:off x="8721897" y="4196815"/>
            <a:ext cx="2733128" cy="773873"/>
          </a:xfrm>
          <a:prstGeom prst="rect">
            <a:avLst/>
          </a:prstGeom>
        </p:spPr>
      </p:pic>
      <p:pic>
        <p:nvPicPr>
          <p:cNvPr id="18" name="Immagine 17" descr="Immagine che contiene testo, bigliettodavisita, grafica vettoriale&#10;&#10;Descrizione generata automaticamente">
            <a:extLst>
              <a:ext uri="{FF2B5EF4-FFF2-40B4-BE49-F238E27FC236}">
                <a16:creationId xmlns:a16="http://schemas.microsoft.com/office/drawing/2014/main" id="{2C666656-CAB2-DAD8-0756-B94292E7B0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/>
          <a:srcRect l="13928" t="7909" r="12948" b="7532"/>
          <a:stretch/>
        </p:blipFill>
        <p:spPr>
          <a:xfrm>
            <a:off x="4627964" y="5334408"/>
            <a:ext cx="990035" cy="1144845"/>
          </a:xfrm>
          <a:prstGeom prst="rect">
            <a:avLst/>
          </a:prstGeom>
        </p:spPr>
      </p:pic>
      <p:pic>
        <p:nvPicPr>
          <p:cNvPr id="22" name="Immagine 21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6A889EC5-99E3-1C3C-3B6F-AF1943574E14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6290596" y="5427892"/>
            <a:ext cx="957876" cy="957876"/>
          </a:xfrm>
          <a:prstGeom prst="rect">
            <a:avLst/>
          </a:prstGeom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D53D446D-3F1F-A835-8B17-69A21A6AADD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5542" y="4328965"/>
            <a:ext cx="2805124" cy="509573"/>
          </a:xfrm>
          <a:prstGeom prst="rect">
            <a:avLst/>
          </a:prstGeom>
        </p:spPr>
      </p:pic>
      <p:pic>
        <p:nvPicPr>
          <p:cNvPr id="1026" name="Picture 2" descr="Improove">
            <a:extLst>
              <a:ext uri="{FF2B5EF4-FFF2-40B4-BE49-F238E27FC236}">
                <a16:creationId xmlns:a16="http://schemas.microsoft.com/office/drawing/2014/main" id="{7DE91B83-960D-A576-AD17-C8B77721A17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4" b="26323"/>
          <a:stretch/>
        </p:blipFill>
        <p:spPr bwMode="auto">
          <a:xfrm>
            <a:off x="7921070" y="5594961"/>
            <a:ext cx="2733128" cy="62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3005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6">
            <a:extLst>
              <a:ext uri="{FF2B5EF4-FFF2-40B4-BE49-F238E27FC236}">
                <a16:creationId xmlns:a16="http://schemas.microsoft.com/office/drawing/2014/main" id="{C769320C-9018-4098-B8BE-3FD2737A95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2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929" y="2660555"/>
            <a:ext cx="8370900" cy="1785369"/>
          </a:xfrm>
        </p:spPr>
        <p:txBody>
          <a:bodyPr anchor="b"/>
          <a:lstStyle>
            <a:lvl1pPr algn="l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929" y="4767371"/>
            <a:ext cx="8370899" cy="784498"/>
          </a:xfrm>
        </p:spPr>
        <p:txBody>
          <a:bodyPr/>
          <a:lstStyle>
            <a:lvl1pPr marL="0" indent="0" algn="l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4F84B7F1-9D4A-44DF-9EFF-FBE897873B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9025516" y="2939508"/>
            <a:ext cx="3291797" cy="30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1224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7" name="Graphic 2">
            <a:extLst>
              <a:ext uri="{FF2B5EF4-FFF2-40B4-BE49-F238E27FC236}">
                <a16:creationId xmlns:a16="http://schemas.microsoft.com/office/drawing/2014/main" id="{3008E182-85D6-4D76-AD98-7EB8209584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9120" y="3357282"/>
            <a:ext cx="2747784" cy="274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16975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3FF86250-622C-4116-8432-9D4642E604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06349" y="4259263"/>
            <a:ext cx="2578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19300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9" name="Graphic 3">
            <a:extLst>
              <a:ext uri="{FF2B5EF4-FFF2-40B4-BE49-F238E27FC236}">
                <a16:creationId xmlns:a16="http://schemas.microsoft.com/office/drawing/2014/main" id="{BADCC018-2B36-446C-9757-894CD26B0C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6400" y="4001295"/>
            <a:ext cx="2295406" cy="228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628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9" name="Graphic 3">
            <a:extLst>
              <a:ext uri="{FF2B5EF4-FFF2-40B4-BE49-F238E27FC236}">
                <a16:creationId xmlns:a16="http://schemas.microsoft.com/office/drawing/2014/main" id="{BADCC018-2B36-446C-9757-894CD26B0C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6400" y="4001295"/>
            <a:ext cx="2295406" cy="228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32734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02BFB62E-E67A-44E2-85EA-944E33137B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9201" y="4001294"/>
            <a:ext cx="30099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9268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7">
            <a:extLst>
              <a:ext uri="{FF2B5EF4-FFF2-40B4-BE49-F238E27FC236}">
                <a16:creationId xmlns:a16="http://schemas.microsoft.com/office/drawing/2014/main" id="{ACE94564-2394-400E-894E-DBE6654EDD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30059">
            <a:off x="9124385" y="3485665"/>
            <a:ext cx="2882150" cy="263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0021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Grazie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1" y="3675529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78899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DAF990C1-B871-4325-B5BE-04D79D3ACC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1" y="4375150"/>
            <a:ext cx="25781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98738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0" name="Graphic 4">
            <a:extLst>
              <a:ext uri="{FF2B5EF4-FFF2-40B4-BE49-F238E27FC236}">
                <a16:creationId xmlns:a16="http://schemas.microsoft.com/office/drawing/2014/main" id="{813AE1D2-C673-4220-AF2B-E09727BCF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8053" y="4044158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82596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1" name="Graphic 6">
            <a:extLst>
              <a:ext uri="{FF2B5EF4-FFF2-40B4-BE49-F238E27FC236}">
                <a16:creationId xmlns:a16="http://schemas.microsoft.com/office/drawing/2014/main" id="{DC1505FC-8581-4A0D-96EE-6E5A7832F8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39941" y="4001295"/>
            <a:ext cx="2590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82821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2" name="Graphic 6">
            <a:extLst>
              <a:ext uri="{FF2B5EF4-FFF2-40B4-BE49-F238E27FC236}">
                <a16:creationId xmlns:a16="http://schemas.microsoft.com/office/drawing/2014/main" id="{5C85AC16-43D7-4657-859C-882CEB0861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34432" y="3659901"/>
            <a:ext cx="24765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55308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3" name="Graphic 3">
            <a:extLst>
              <a:ext uri="{FF2B5EF4-FFF2-40B4-BE49-F238E27FC236}">
                <a16:creationId xmlns:a16="http://schemas.microsoft.com/office/drawing/2014/main" id="{82784949-2984-45ED-89B1-307B67D7A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27475" y="3635711"/>
            <a:ext cx="2370080" cy="254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94989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6">
            <a:extLst>
              <a:ext uri="{FF2B5EF4-FFF2-40B4-BE49-F238E27FC236}">
                <a16:creationId xmlns:a16="http://schemas.microsoft.com/office/drawing/2014/main" id="{C769320C-9018-4098-B8BE-3FD2737A95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2"/>
            <a:ext cx="12192000" cy="710647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Graphic 3">
            <a:extLst>
              <a:ext uri="{FF2B5EF4-FFF2-40B4-BE49-F238E27FC236}">
                <a16:creationId xmlns:a16="http://schemas.microsoft.com/office/drawing/2014/main" id="{B598718F-EB56-4FE0-BFFF-B334B4D782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93108" y="3543208"/>
            <a:ext cx="3660693" cy="281314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CD95160-7A36-47A0-8629-E423C0A4CF2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804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6000" b="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62581204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1" y="1122364"/>
            <a:ext cx="9144001" cy="2387600"/>
          </a:xfrm>
        </p:spPr>
        <p:txBody>
          <a:bodyPr anchor="b"/>
          <a:lstStyle>
            <a:lvl1pPr algn="ctr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1" y="3602038"/>
            <a:ext cx="9144001" cy="1655762"/>
          </a:xfrm>
        </p:spPr>
        <p:txBody>
          <a:bodyPr/>
          <a:lstStyle>
            <a:lvl1pPr marL="0" indent="0" algn="ctr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02BFB62E-E67A-44E2-85EA-944E33137B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9201" y="4001294"/>
            <a:ext cx="30099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7592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3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7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50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7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51816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1" y="1825625"/>
            <a:ext cx="51816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5125"/>
            <a:ext cx="10515600" cy="1325563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5" indent="0">
              <a:buNone/>
              <a:defRPr sz="1600" b="1"/>
            </a:lvl6pPr>
            <a:lvl7pPr marL="2743290" indent="0">
              <a:buNone/>
              <a:defRPr sz="1600" b="1"/>
            </a:lvl7pPr>
            <a:lvl8pPr marL="3200505" indent="0">
              <a:buNone/>
              <a:defRPr sz="1600" b="1"/>
            </a:lvl8pPr>
            <a:lvl9pPr marL="365772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5" indent="0">
              <a:buNone/>
              <a:defRPr sz="1600" b="1"/>
            </a:lvl6pPr>
            <a:lvl7pPr marL="2743290" indent="0">
              <a:buNone/>
              <a:defRPr sz="1600" b="1"/>
            </a:lvl7pPr>
            <a:lvl8pPr marL="3200505" indent="0">
              <a:buNone/>
              <a:defRPr sz="1600" b="1"/>
            </a:lvl8pPr>
            <a:lvl9pPr marL="365772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3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4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61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54183233"/>
              </p:ext>
            </p:extLst>
          </p:nvPr>
        </p:nvGraphicFramePr>
        <p:xfrm>
          <a:off x="2032001" y="71966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293607080"/>
              </p:ext>
            </p:extLst>
          </p:nvPr>
        </p:nvGraphicFramePr>
        <p:xfrm>
          <a:off x="2032001" y="71966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1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50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4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2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7">
            <a:extLst>
              <a:ext uri="{FF2B5EF4-FFF2-40B4-BE49-F238E27FC236}">
                <a16:creationId xmlns:a16="http://schemas.microsoft.com/office/drawing/2014/main" id="{ACE94564-2394-400E-894E-DBE6654EDD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30059">
            <a:off x="9124385" y="3485665"/>
            <a:ext cx="2882150" cy="263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43455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5" indent="0">
              <a:buNone/>
              <a:defRPr sz="1400"/>
            </a:lvl2pPr>
            <a:lvl3pPr marL="914430" indent="0">
              <a:buNone/>
              <a:defRPr sz="1200"/>
            </a:lvl3pPr>
            <a:lvl4pPr marL="1371645" indent="0">
              <a:buNone/>
              <a:defRPr sz="1000"/>
            </a:lvl4pPr>
            <a:lvl5pPr marL="1828861" indent="0">
              <a:buNone/>
              <a:defRPr sz="1000"/>
            </a:lvl5pPr>
            <a:lvl6pPr marL="2286075" indent="0">
              <a:buNone/>
              <a:defRPr sz="1000"/>
            </a:lvl6pPr>
            <a:lvl7pPr marL="2743290" indent="0">
              <a:buNone/>
              <a:defRPr sz="1000"/>
            </a:lvl7pPr>
            <a:lvl8pPr marL="3200505" indent="0">
              <a:buNone/>
              <a:defRPr sz="1000"/>
            </a:lvl8pPr>
            <a:lvl9pPr marL="365772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5" indent="0">
              <a:buNone/>
              <a:defRPr sz="2800"/>
            </a:lvl2pPr>
            <a:lvl3pPr marL="914430" indent="0">
              <a:buNone/>
              <a:defRPr sz="2400"/>
            </a:lvl3pPr>
            <a:lvl4pPr marL="1371645" indent="0">
              <a:buNone/>
              <a:defRPr sz="2000"/>
            </a:lvl4pPr>
            <a:lvl5pPr marL="1828861" indent="0">
              <a:buNone/>
              <a:defRPr sz="2000"/>
            </a:lvl5pPr>
            <a:lvl6pPr marL="2286075" indent="0">
              <a:buNone/>
              <a:defRPr sz="2000"/>
            </a:lvl6pPr>
            <a:lvl7pPr marL="2743290" indent="0">
              <a:buNone/>
              <a:defRPr sz="2000"/>
            </a:lvl7pPr>
            <a:lvl8pPr marL="3200505" indent="0">
              <a:buNone/>
              <a:defRPr sz="2000"/>
            </a:lvl8pPr>
            <a:lvl9pPr marL="365772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5" indent="0">
              <a:buNone/>
              <a:defRPr sz="1400"/>
            </a:lvl2pPr>
            <a:lvl3pPr marL="914430" indent="0">
              <a:buNone/>
              <a:defRPr sz="1200"/>
            </a:lvl3pPr>
            <a:lvl4pPr marL="1371645" indent="0">
              <a:buNone/>
              <a:defRPr sz="1000"/>
            </a:lvl4pPr>
            <a:lvl5pPr marL="1828861" indent="0">
              <a:buNone/>
              <a:defRPr sz="1000"/>
            </a:lvl5pPr>
            <a:lvl6pPr marL="2286075" indent="0">
              <a:buNone/>
              <a:defRPr sz="1000"/>
            </a:lvl6pPr>
            <a:lvl7pPr marL="2743290" indent="0">
              <a:buNone/>
              <a:defRPr sz="1000"/>
            </a:lvl7pPr>
            <a:lvl8pPr marL="3200505" indent="0">
              <a:buNone/>
              <a:defRPr sz="1000"/>
            </a:lvl8pPr>
            <a:lvl9pPr marL="365772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6">
            <a:extLst>
              <a:ext uri="{FF2B5EF4-FFF2-40B4-BE49-F238E27FC236}">
                <a16:creationId xmlns:a16="http://schemas.microsoft.com/office/drawing/2014/main" id="{C769320C-9018-4098-B8BE-3FD2737A95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2"/>
            <a:ext cx="12192000" cy="710647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CD95160-7A36-47A0-8629-E423C0A4CF2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804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sz="6000" b="0" dirty="0"/>
          </a:p>
        </p:txBody>
      </p:sp>
    </p:spTree>
    <p:extLst>
      <p:ext uri="{BB962C8B-B14F-4D97-AF65-F5344CB8AC3E}">
        <p14:creationId xmlns:p14="http://schemas.microsoft.com/office/powerpoint/2010/main" val="244586222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Graphic 3">
            <a:extLst>
              <a:ext uri="{FF2B5EF4-FFF2-40B4-BE49-F238E27FC236}">
                <a16:creationId xmlns:a16="http://schemas.microsoft.com/office/drawing/2014/main" id="{B598718F-EB56-4FE0-BFFF-B334B4D782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3108" y="3543208"/>
            <a:ext cx="3660693" cy="2813143"/>
          </a:xfrm>
          <a:prstGeom prst="rect">
            <a:avLst/>
          </a:prstGeom>
        </p:spPr>
      </p:pic>
      <p:pic>
        <p:nvPicPr>
          <p:cNvPr id="9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516A540C-36B0-4ADA-9819-DF147FB891D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CD95160-7A36-47A0-8629-E423C0A4CF2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580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6000" b="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24794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Grazie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1" y="3675529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37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6.xml"/><Relationship Id="rId18" Type="http://schemas.openxmlformats.org/officeDocument/2006/relationships/slideLayout" Target="../slideLayouts/slideLayout71.xml"/><Relationship Id="rId26" Type="http://schemas.openxmlformats.org/officeDocument/2006/relationships/slideLayout" Target="../slideLayouts/slideLayout79.xml"/><Relationship Id="rId3" Type="http://schemas.openxmlformats.org/officeDocument/2006/relationships/slideLayout" Target="../slideLayouts/slideLayout56.xml"/><Relationship Id="rId21" Type="http://schemas.openxmlformats.org/officeDocument/2006/relationships/slideLayout" Target="../slideLayouts/slideLayout74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17" Type="http://schemas.openxmlformats.org/officeDocument/2006/relationships/slideLayout" Target="../slideLayouts/slideLayout70.xml"/><Relationship Id="rId25" Type="http://schemas.openxmlformats.org/officeDocument/2006/relationships/slideLayout" Target="../slideLayouts/slideLayout78.xml"/><Relationship Id="rId2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73.xml"/><Relationship Id="rId29" Type="http://schemas.openxmlformats.org/officeDocument/2006/relationships/slideLayout" Target="../slideLayouts/slideLayout82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24" Type="http://schemas.openxmlformats.org/officeDocument/2006/relationships/slideLayout" Target="../slideLayouts/slideLayout77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76.xml"/><Relationship Id="rId28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63.xml"/><Relationship Id="rId19" Type="http://schemas.openxmlformats.org/officeDocument/2006/relationships/slideLayout" Target="../slideLayouts/slideLayout72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7.xml"/><Relationship Id="rId22" Type="http://schemas.openxmlformats.org/officeDocument/2006/relationships/slideLayout" Target="../slideLayouts/slideLayout75.xml"/><Relationship Id="rId27" Type="http://schemas.openxmlformats.org/officeDocument/2006/relationships/slideLayout" Target="../slideLayouts/slideLayout80.xml"/><Relationship Id="rId30" Type="http://schemas.openxmlformats.org/officeDocument/2006/relationships/slideLayout" Target="../slideLayouts/slideLayout8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  </a:t>
            </a:r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Immagine 7" descr="Immagine che contiene disegnando, segnale&#10;&#10;Descrizione generata automaticamente">
            <a:extLst>
              <a:ext uri="{FF2B5EF4-FFF2-40B4-BE49-F238E27FC236}">
                <a16:creationId xmlns:a16="http://schemas.microsoft.com/office/drawing/2014/main" id="{838AFED0-BAE7-433F-A6C0-ED320786B8E2}"/>
              </a:ext>
            </a:extLst>
          </p:cNvPr>
          <p:cNvPicPr>
            <a:picLocks noChangeAspect="1"/>
          </p:cNvPicPr>
          <p:nvPr userDrawn="1"/>
        </p:nvPicPr>
        <p:blipFill>
          <a:blip r:embed="rId55"/>
          <a:stretch>
            <a:fillRect/>
          </a:stretch>
        </p:blipFill>
        <p:spPr>
          <a:xfrm>
            <a:off x="11590804" y="6318717"/>
            <a:ext cx="440391" cy="44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832" r:id="rId2"/>
    <p:sldLayoutId id="2147483792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9" r:id="rId15"/>
    <p:sldLayoutId id="2147483820" r:id="rId16"/>
    <p:sldLayoutId id="2147483821" r:id="rId17"/>
    <p:sldLayoutId id="2147483822" r:id="rId18"/>
    <p:sldLayoutId id="2147483823" r:id="rId19"/>
    <p:sldLayoutId id="2147483824" r:id="rId20"/>
    <p:sldLayoutId id="2147483825" r:id="rId21"/>
    <p:sldLayoutId id="2147483826" r:id="rId22"/>
    <p:sldLayoutId id="2147483827" r:id="rId23"/>
    <p:sldLayoutId id="2147483828" r:id="rId24"/>
    <p:sldLayoutId id="2147483829" r:id="rId25"/>
    <p:sldLayoutId id="2147483830" r:id="rId26"/>
    <p:sldLayoutId id="2147483663" r:id="rId27"/>
    <p:sldLayoutId id="2147483664" r:id="rId28"/>
    <p:sldLayoutId id="2147483665" r:id="rId29"/>
    <p:sldLayoutId id="2147483666" r:id="rId30"/>
    <p:sldLayoutId id="2147483667" r:id="rId31"/>
    <p:sldLayoutId id="2147483668" r:id="rId32"/>
    <p:sldLayoutId id="2147483669" r:id="rId33"/>
    <p:sldLayoutId id="2147483670" r:id="rId34"/>
    <p:sldLayoutId id="2147483671" r:id="rId35"/>
    <p:sldLayoutId id="2147483749" r:id="rId36"/>
    <p:sldLayoutId id="2147483750" r:id="rId37"/>
    <p:sldLayoutId id="2147483794" r:id="rId38"/>
    <p:sldLayoutId id="2147483815" r:id="rId39"/>
    <p:sldLayoutId id="2147483816" r:id="rId40"/>
    <p:sldLayoutId id="2147483817" r:id="rId41"/>
    <p:sldLayoutId id="2147483818" r:id="rId42"/>
    <p:sldLayoutId id="2147483881" r:id="rId43"/>
    <p:sldLayoutId id="2147483882" r:id="rId44"/>
    <p:sldLayoutId id="2147483883" r:id="rId45"/>
    <p:sldLayoutId id="2147483884" r:id="rId46"/>
    <p:sldLayoutId id="2147483885" r:id="rId47"/>
    <p:sldLayoutId id="2147483886" r:id="rId48"/>
    <p:sldLayoutId id="2147483887" r:id="rId49"/>
    <p:sldLayoutId id="2147483888" r:id="rId50"/>
    <p:sldLayoutId id="2147483889" r:id="rId51"/>
    <p:sldLayoutId id="2147483935" r:id="rId52"/>
    <p:sldLayoutId id="2147483936" r:id="rId53"/>
  </p:sldLayoutIdLst>
  <p:txStyles>
    <p:titleStyle>
      <a:lvl1pPr algn="l" defTabSz="91443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</p:titleStyle>
    <p:bodyStyle>
      <a:lvl1pPr marL="228608" indent="-228608" algn="l" defTabSz="91443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82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38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5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67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82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97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1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28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3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4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61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7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9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0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2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7" name="Immagine 6" descr="Immagine che contiene disegnando, segnale&#10;&#10;Descrizione generata automaticamente">
            <a:extLst>
              <a:ext uri="{FF2B5EF4-FFF2-40B4-BE49-F238E27FC236}">
                <a16:creationId xmlns:a16="http://schemas.microsoft.com/office/drawing/2014/main" id="{55039FBD-B1B4-4073-BD92-0C9773E01673}"/>
              </a:ext>
            </a:extLst>
          </p:cNvPr>
          <p:cNvPicPr>
            <a:picLocks noChangeAspect="1"/>
          </p:cNvPicPr>
          <p:nvPr userDrawn="1"/>
        </p:nvPicPr>
        <p:blipFill>
          <a:blip r:embed="rId32"/>
          <a:stretch>
            <a:fillRect/>
          </a:stretch>
        </p:blipFill>
        <p:spPr>
          <a:xfrm>
            <a:off x="11590804" y="6318717"/>
            <a:ext cx="440391" cy="44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97" r:id="rId2"/>
    <p:sldLayoutId id="2147483789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90" r:id="rId9"/>
    <p:sldLayoutId id="2147483788" r:id="rId10"/>
    <p:sldLayoutId id="2147483798" r:id="rId11"/>
    <p:sldLayoutId id="2147483799" r:id="rId12"/>
    <p:sldLayoutId id="2147483801" r:id="rId13"/>
    <p:sldLayoutId id="2147483800" r:id="rId14"/>
    <p:sldLayoutId id="2147483782" r:id="rId15"/>
    <p:sldLayoutId id="2147483765" r:id="rId16"/>
    <p:sldLayoutId id="2147483766" r:id="rId17"/>
    <p:sldLayoutId id="2147483767" r:id="rId18"/>
    <p:sldLayoutId id="2147483768" r:id="rId19"/>
    <p:sldLayoutId id="2147483769" r:id="rId20"/>
    <p:sldLayoutId id="2147483770" r:id="rId21"/>
    <p:sldLayoutId id="2147483771" r:id="rId22"/>
    <p:sldLayoutId id="2147483772" r:id="rId23"/>
    <p:sldLayoutId id="2147483773" r:id="rId24"/>
    <p:sldLayoutId id="2147483774" r:id="rId25"/>
    <p:sldLayoutId id="2147483775" r:id="rId26"/>
    <p:sldLayoutId id="2147483776" r:id="rId27"/>
    <p:sldLayoutId id="2147483777" r:id="rId28"/>
    <p:sldLayoutId id="2147483831" r:id="rId29"/>
    <p:sldLayoutId id="2147483793" r:id="rId30"/>
  </p:sldLayoutIdLst>
  <p:txStyles>
    <p:titleStyle>
      <a:lvl1pPr algn="l" defTabSz="91443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</p:titleStyle>
    <p:bodyStyle>
      <a:lvl1pPr marL="228608" indent="-228608" algn="l" defTabSz="91443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82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38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5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67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82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97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1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28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3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4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61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7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9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0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2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13" Type="http://schemas.openxmlformats.org/officeDocument/2006/relationships/image" Target="../media/image82.png"/><Relationship Id="rId3" Type="http://schemas.openxmlformats.org/officeDocument/2006/relationships/image" Target="../media/image49.png"/><Relationship Id="rId7" Type="http://schemas.openxmlformats.org/officeDocument/2006/relationships/image" Target="../media/image76.png"/><Relationship Id="rId12" Type="http://schemas.openxmlformats.org/officeDocument/2006/relationships/image" Target="../media/image8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2.xml"/><Relationship Id="rId6" Type="http://schemas.openxmlformats.org/officeDocument/2006/relationships/image" Target="../media/image75.png"/><Relationship Id="rId11" Type="http://schemas.openxmlformats.org/officeDocument/2006/relationships/image" Target="../media/image80.png"/><Relationship Id="rId5" Type="http://schemas.openxmlformats.org/officeDocument/2006/relationships/image" Target="../media/image13.png"/><Relationship Id="rId15" Type="http://schemas.openxmlformats.org/officeDocument/2006/relationships/image" Target="../media/image10.svg"/><Relationship Id="rId10" Type="http://schemas.openxmlformats.org/officeDocument/2006/relationships/image" Target="../media/image79.png"/><Relationship Id="rId4" Type="http://schemas.openxmlformats.org/officeDocument/2006/relationships/image" Target="../media/image50.svg"/><Relationship Id="rId9" Type="http://schemas.openxmlformats.org/officeDocument/2006/relationships/image" Target="../media/image78.png"/><Relationship Id="rId1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jpg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3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3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3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jp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B8B8498-A488-40AF-99EB-F622ED9AD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30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F033D07-FE42-4E5C-A00A-FFE1D42C0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30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F0FBDC4-E3C8-4675-91A0-3E8923B0EBD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69637" y="1034414"/>
            <a:ext cx="7474327" cy="83522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>
                <a:solidFill>
                  <a:schemeClr val="tx1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.NET Conference 2023</a:t>
            </a:r>
          </a:p>
        </p:txBody>
      </p:sp>
      <p:pic>
        <p:nvPicPr>
          <p:cNvPr id="16" name="Graphic 5">
            <a:extLst>
              <a:ext uri="{FF2B5EF4-FFF2-40B4-BE49-F238E27FC236}">
                <a16:creationId xmlns:a16="http://schemas.microsoft.com/office/drawing/2014/main" id="{A825D6ED-0098-46D7-970F-C8E11868A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25368" y="1509631"/>
            <a:ext cx="4471794" cy="3288084"/>
          </a:xfrm>
          <a:prstGeom prst="rect">
            <a:avLst/>
          </a:prstGeom>
        </p:spPr>
      </p:pic>
      <p:pic>
        <p:nvPicPr>
          <p:cNvPr id="7" name="Immagine 6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AA8EF236-2ECC-413B-BEC9-C0EE894EEF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2873" y="449929"/>
            <a:ext cx="822093" cy="822093"/>
          </a:xfrm>
          <a:prstGeom prst="rect">
            <a:avLst/>
          </a:prstGeom>
        </p:spPr>
      </p:pic>
      <p:grpSp>
        <p:nvGrpSpPr>
          <p:cNvPr id="3" name="Gruppo 2">
            <a:extLst>
              <a:ext uri="{FF2B5EF4-FFF2-40B4-BE49-F238E27FC236}">
                <a16:creationId xmlns:a16="http://schemas.microsoft.com/office/drawing/2014/main" id="{095D8501-AAF7-9054-242E-457F68A96B71}"/>
              </a:ext>
            </a:extLst>
          </p:cNvPr>
          <p:cNvGrpSpPr/>
          <p:nvPr/>
        </p:nvGrpSpPr>
        <p:grpSpPr>
          <a:xfrm>
            <a:off x="0" y="5268160"/>
            <a:ext cx="12192000" cy="1239996"/>
            <a:chOff x="0" y="5268160"/>
            <a:chExt cx="12192000" cy="1239996"/>
          </a:xfrm>
        </p:grpSpPr>
        <p:grpSp>
          <p:nvGrpSpPr>
            <p:cNvPr id="8" name="Google Shape;516;p1">
              <a:extLst>
                <a:ext uri="{FF2B5EF4-FFF2-40B4-BE49-F238E27FC236}">
                  <a16:creationId xmlns:a16="http://schemas.microsoft.com/office/drawing/2014/main" id="{7854D094-43FC-8739-C614-6F375B324A83}"/>
                </a:ext>
              </a:extLst>
            </p:cNvPr>
            <p:cNvGrpSpPr/>
            <p:nvPr/>
          </p:nvGrpSpPr>
          <p:grpSpPr>
            <a:xfrm>
              <a:off x="0" y="5268160"/>
              <a:ext cx="12192000" cy="1239996"/>
              <a:chOff x="89896" y="5269906"/>
              <a:chExt cx="12192000" cy="1239996"/>
            </a:xfrm>
          </p:grpSpPr>
          <p:sp>
            <p:nvSpPr>
              <p:cNvPr id="14" name="Google Shape;517;p1">
                <a:extLst>
                  <a:ext uri="{FF2B5EF4-FFF2-40B4-BE49-F238E27FC236}">
                    <a16:creationId xmlns:a16="http://schemas.microsoft.com/office/drawing/2014/main" id="{8551D470-10C1-6AF8-CF3B-8DD49D6942A1}"/>
                  </a:ext>
                </a:extLst>
              </p:cNvPr>
              <p:cNvSpPr/>
              <p:nvPr/>
            </p:nvSpPr>
            <p:spPr>
              <a:xfrm>
                <a:off x="89896" y="5269906"/>
                <a:ext cx="12192000" cy="112786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15" name="Google Shape;518;p1">
                <a:extLst>
                  <a:ext uri="{FF2B5EF4-FFF2-40B4-BE49-F238E27FC236}">
                    <a16:creationId xmlns:a16="http://schemas.microsoft.com/office/drawing/2014/main" id="{3FE84784-2FC9-A664-B44B-965ABF51C33A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 t="25716" b="25625"/>
              <a:stretch/>
            </p:blipFill>
            <p:spPr>
              <a:xfrm>
                <a:off x="169637" y="5480882"/>
                <a:ext cx="2948702" cy="7174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519;p1">
                <a:extLst>
                  <a:ext uri="{FF2B5EF4-FFF2-40B4-BE49-F238E27FC236}">
                    <a16:creationId xmlns:a16="http://schemas.microsoft.com/office/drawing/2014/main" id="{D9A69134-87F6-2490-A173-9BE650F2D0AD}"/>
                  </a:ext>
                </a:extLst>
              </p:cNvPr>
              <p:cNvPicPr preferRelativeResize="0"/>
              <p:nvPr/>
            </p:nvPicPr>
            <p:blipFill rotWithShape="1">
              <a:blip r:embed="rId7">
                <a:alphaModFix/>
              </a:blip>
              <a:srcRect t="20190" b="25625"/>
              <a:stretch/>
            </p:blipFill>
            <p:spPr>
              <a:xfrm>
                <a:off x="3237193" y="5460839"/>
                <a:ext cx="2948703" cy="7988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520;p1">
                <a:extLst>
                  <a:ext uri="{FF2B5EF4-FFF2-40B4-BE49-F238E27FC236}">
                    <a16:creationId xmlns:a16="http://schemas.microsoft.com/office/drawing/2014/main" id="{4787AC89-D16B-D1B5-68BB-1510FB58030B}"/>
                  </a:ext>
                </a:extLst>
              </p:cNvPr>
              <p:cNvPicPr preferRelativeResize="0"/>
              <p:nvPr/>
            </p:nvPicPr>
            <p:blipFill rotWithShape="1">
              <a:blip r:embed="rId8">
                <a:alphaModFix/>
              </a:blip>
              <a:srcRect l="4726" t="20069" r="6364" b="20697"/>
              <a:stretch/>
            </p:blipFill>
            <p:spPr>
              <a:xfrm>
                <a:off x="8837000" y="5325344"/>
                <a:ext cx="1603045" cy="53397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" name="Google Shape;521;p1">
                <a:extLst>
                  <a:ext uri="{FF2B5EF4-FFF2-40B4-BE49-F238E27FC236}">
                    <a16:creationId xmlns:a16="http://schemas.microsoft.com/office/drawing/2014/main" id="{429C904A-398A-42C9-DAB7-0672949BB2E9}"/>
                  </a:ext>
                </a:extLst>
              </p:cNvPr>
              <p:cNvPicPr preferRelativeResize="0"/>
              <p:nvPr/>
            </p:nvPicPr>
            <p:blipFill rotWithShape="1">
              <a:blip r:embed="rId9">
                <a:alphaModFix/>
              </a:blip>
              <a:srcRect l="10365" t="20279" r="10338" b="19576"/>
              <a:stretch/>
            </p:blipFill>
            <p:spPr>
              <a:xfrm>
                <a:off x="10674228" y="5405485"/>
                <a:ext cx="1095809" cy="41557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522;p1">
                <a:extLst>
                  <a:ext uri="{FF2B5EF4-FFF2-40B4-BE49-F238E27FC236}">
                    <a16:creationId xmlns:a16="http://schemas.microsoft.com/office/drawing/2014/main" id="{898B262C-27F7-F63D-0C21-94B2A899C4FE}"/>
                  </a:ext>
                </a:extLst>
              </p:cNvPr>
              <p:cNvPicPr preferRelativeResize="0"/>
              <p:nvPr/>
            </p:nvPicPr>
            <p:blipFill rotWithShape="1">
              <a:blip r:embed="rId10">
                <a:alphaModFix/>
              </a:blip>
              <a:srcRect l="15501" t="8881" r="14941" b="11089"/>
              <a:stretch/>
            </p:blipFill>
            <p:spPr>
              <a:xfrm>
                <a:off x="8864214" y="5941270"/>
                <a:ext cx="872086" cy="50903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523;p1">
                <a:extLst>
                  <a:ext uri="{FF2B5EF4-FFF2-40B4-BE49-F238E27FC236}">
                    <a16:creationId xmlns:a16="http://schemas.microsoft.com/office/drawing/2014/main" id="{59C8D06A-1229-7764-8023-0E084C7D8E6F}"/>
                  </a:ext>
                </a:extLst>
              </p:cNvPr>
              <p:cNvPicPr preferRelativeResize="0"/>
              <p:nvPr/>
            </p:nvPicPr>
            <p:blipFill rotWithShape="1">
              <a:blip r:embed="rId11">
                <a:alphaModFix/>
              </a:blip>
              <a:srcRect l="4726" t="24545" r="6364" b="25105"/>
              <a:stretch/>
            </p:blipFill>
            <p:spPr>
              <a:xfrm>
                <a:off x="6975026" y="5922819"/>
                <a:ext cx="1649927" cy="46717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" name="Google Shape;524;p1" descr="Immagine che contiene testo, bigliettodavisita, grafica vettoriale&#10;&#10;Descrizione generata automaticamente">
                <a:extLst>
                  <a:ext uri="{FF2B5EF4-FFF2-40B4-BE49-F238E27FC236}">
                    <a16:creationId xmlns:a16="http://schemas.microsoft.com/office/drawing/2014/main" id="{61AA9E46-5694-A56A-9410-DF8836761384}"/>
                  </a:ext>
                </a:extLst>
              </p:cNvPr>
              <p:cNvPicPr preferRelativeResize="0"/>
              <p:nvPr/>
            </p:nvPicPr>
            <p:blipFill rotWithShape="1">
              <a:blip r:embed="rId12">
                <a:alphaModFix/>
              </a:blip>
              <a:srcRect l="13928" t="7909" r="12948" b="7531"/>
              <a:stretch/>
            </p:blipFill>
            <p:spPr>
              <a:xfrm>
                <a:off x="11033365" y="5815048"/>
                <a:ext cx="600902" cy="69485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" name="Google Shape;525;p1" descr="Immagine che contiene silhouette&#10;&#10;Descrizione generata automaticamente">
                <a:extLst>
                  <a:ext uri="{FF2B5EF4-FFF2-40B4-BE49-F238E27FC236}">
                    <a16:creationId xmlns:a16="http://schemas.microsoft.com/office/drawing/2014/main" id="{061891D9-1BE9-5B2A-51F1-9DAC63255153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 l="16626" t="9527" r="16628" b="8580"/>
              <a:stretch/>
            </p:blipFill>
            <p:spPr>
              <a:xfrm>
                <a:off x="9933681" y="5881422"/>
                <a:ext cx="955273" cy="53397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0" name="Elemento grafico 9">
              <a:extLst>
                <a:ext uri="{FF2B5EF4-FFF2-40B4-BE49-F238E27FC236}">
                  <a16:creationId xmlns:a16="http://schemas.microsoft.com/office/drawing/2014/main" id="{F609FD50-5CA2-36E6-61F7-672958CAE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6779523" y="5409499"/>
              <a:ext cx="1633186" cy="296681"/>
            </a:xfrm>
            <a:prstGeom prst="rect">
              <a:avLst/>
            </a:prstGeom>
          </p:spPr>
        </p:pic>
      </p:grpSp>
      <p:sp>
        <p:nvSpPr>
          <p:cNvPr id="4" name="Titolo 1">
            <a:extLst>
              <a:ext uri="{FF2B5EF4-FFF2-40B4-BE49-F238E27FC236}">
                <a16:creationId xmlns:a16="http://schemas.microsoft.com/office/drawing/2014/main" id="{3CFFCE18-5BC7-2CFB-198F-10EA928F709E}"/>
              </a:ext>
            </a:extLst>
          </p:cNvPr>
          <p:cNvSpPr txBox="1">
            <a:spLocks/>
          </p:cNvSpPr>
          <p:nvPr/>
        </p:nvSpPr>
        <p:spPr>
          <a:xfrm>
            <a:off x="310960" y="2340088"/>
            <a:ext cx="7474327" cy="83522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3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Roma 10/03/2023</a:t>
            </a:r>
          </a:p>
        </p:txBody>
      </p:sp>
    </p:spTree>
    <p:extLst>
      <p:ext uri="{BB962C8B-B14F-4D97-AF65-F5344CB8AC3E}">
        <p14:creationId xmlns:p14="http://schemas.microsoft.com/office/powerpoint/2010/main" val="410188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1B747DB-AA96-C76C-1A11-07FE0FA8A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05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335C23D-67DA-6306-0196-7C133E809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55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4A68780-93A5-D6E0-C4D8-197BA91D3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112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proove">
            <a:extLst>
              <a:ext uri="{FF2B5EF4-FFF2-40B4-BE49-F238E27FC236}">
                <a16:creationId xmlns:a16="http://schemas.microsoft.com/office/drawing/2014/main" id="{2971EE09-A5B7-C4CD-9DD9-ACC528D829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6" t="26391" r="666" b="28957"/>
          <a:stretch/>
        </p:blipFill>
        <p:spPr bwMode="auto">
          <a:xfrm>
            <a:off x="1592872" y="293077"/>
            <a:ext cx="8795238" cy="1963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QR Code">
            <a:extLst>
              <a:ext uri="{FF2B5EF4-FFF2-40B4-BE49-F238E27FC236}">
                <a16:creationId xmlns:a16="http://schemas.microsoft.com/office/drawing/2014/main" id="{282D3971-CCCA-D5B8-9443-9D3FB4B9D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0307" y="2420814"/>
            <a:ext cx="3751385" cy="3751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0AD9E541-3086-221C-6DEE-791EFD3C56DC}"/>
              </a:ext>
            </a:extLst>
          </p:cNvPr>
          <p:cNvSpPr txBox="1">
            <a:spLocks/>
          </p:cNvSpPr>
          <p:nvPr/>
        </p:nvSpPr>
        <p:spPr>
          <a:xfrm>
            <a:off x="0" y="5902141"/>
            <a:ext cx="12192000" cy="1325563"/>
          </a:xfrm>
          <a:prstGeom prst="rect">
            <a:avLst/>
          </a:prstGeom>
        </p:spPr>
        <p:txBody>
          <a:bodyPr/>
          <a:lstStyle>
            <a:lvl1pPr algn="l" defTabSz="91443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algn="ctr"/>
            <a:r>
              <a:rPr lang="it-IT" b="1" dirty="0"/>
              <a:t>Special Discount</a:t>
            </a:r>
          </a:p>
        </p:txBody>
      </p:sp>
    </p:spTree>
    <p:extLst>
      <p:ext uri="{BB962C8B-B14F-4D97-AF65-F5344CB8AC3E}">
        <p14:creationId xmlns:p14="http://schemas.microsoft.com/office/powerpoint/2010/main" val="2394222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6F9EF11-8AD6-836F-C4FB-26F8CA55F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592" y="0"/>
            <a:ext cx="12707183" cy="6858000"/>
          </a:xfrm>
          <a:prstGeom prst="rect">
            <a:avLst/>
          </a:prstGeom>
        </p:spPr>
      </p:pic>
      <p:pic>
        <p:nvPicPr>
          <p:cNvPr id="4" name="Picture 2" descr="Improove">
            <a:extLst>
              <a:ext uri="{FF2B5EF4-FFF2-40B4-BE49-F238E27FC236}">
                <a16:creationId xmlns:a16="http://schemas.microsoft.com/office/drawing/2014/main" id="{1E12F1B4-8ABF-081A-84CC-D10C141C89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6" t="26391" r="666" b="28957"/>
          <a:stretch/>
        </p:blipFill>
        <p:spPr bwMode="auto">
          <a:xfrm>
            <a:off x="1604595" y="3763107"/>
            <a:ext cx="8795238" cy="1963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2520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DBF8A66-FA61-A4DC-52F5-0A725F1D9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313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9057476-E5B2-AEEF-817A-9B6B1176A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390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9ACE8766-EDB8-F768-3ECF-15C1DFDDF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6893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626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6BB0AEB0-3D9D-5396-59E8-15D89E004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16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EA96C5D1-3B6C-B13D-2C23-F4FD4A51B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50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E53EE9-1254-46B1-BC89-5562A00B1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SPONSOR</a:t>
            </a:r>
          </a:p>
        </p:txBody>
      </p:sp>
    </p:spTree>
    <p:extLst>
      <p:ext uri="{BB962C8B-B14F-4D97-AF65-F5344CB8AC3E}">
        <p14:creationId xmlns:p14="http://schemas.microsoft.com/office/powerpoint/2010/main" val="4238861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9D7BE47-F826-16BA-EB55-641AE56E87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6" t="758" r="3366" b="10124"/>
          <a:stretch/>
        </p:blipFill>
        <p:spPr>
          <a:xfrm>
            <a:off x="263769" y="1981200"/>
            <a:ext cx="11664461" cy="3431857"/>
          </a:xfrm>
          <a:prstGeom prst="rect">
            <a:avLst/>
          </a:prstGeo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D55665BF-69F4-A661-D347-CC87B9EC17B5}"/>
              </a:ext>
            </a:extLst>
          </p:cNvPr>
          <p:cNvSpPr txBox="1">
            <a:spLocks/>
          </p:cNvSpPr>
          <p:nvPr/>
        </p:nvSpPr>
        <p:spPr>
          <a:xfrm>
            <a:off x="0" y="328179"/>
            <a:ext cx="12192000" cy="1325563"/>
          </a:xfrm>
          <a:prstGeom prst="rect">
            <a:avLst/>
          </a:prstGeom>
        </p:spPr>
        <p:txBody>
          <a:bodyPr/>
          <a:lstStyle>
            <a:lvl1pPr algn="l" defTabSz="91443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it-IT" b="1" dirty="0">
                <a:solidFill>
                  <a:schemeClr val="bg1"/>
                </a:solidFill>
              </a:rPr>
              <a:t>SPONSOR</a:t>
            </a: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CBB6257E-1DF8-AE36-BAD2-575C40058822}"/>
              </a:ext>
            </a:extLst>
          </p:cNvPr>
          <p:cNvSpPr txBox="1">
            <a:spLocks/>
          </p:cNvSpPr>
          <p:nvPr/>
        </p:nvSpPr>
        <p:spPr>
          <a:xfrm>
            <a:off x="152400" y="480579"/>
            <a:ext cx="11910646" cy="1325563"/>
          </a:xfrm>
          <a:prstGeom prst="rect">
            <a:avLst/>
          </a:prstGeom>
        </p:spPr>
        <p:txBody>
          <a:bodyPr/>
          <a:lstStyle>
            <a:lvl1pPr algn="l" defTabSz="91443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algn="ctr"/>
            <a:r>
              <a:rPr lang="it-IT" b="1" dirty="0"/>
              <a:t>Event Partner/Supporters</a:t>
            </a:r>
          </a:p>
        </p:txBody>
      </p:sp>
    </p:spTree>
    <p:extLst>
      <p:ext uri="{BB962C8B-B14F-4D97-AF65-F5344CB8AC3E}">
        <p14:creationId xmlns:p14="http://schemas.microsoft.com/office/powerpoint/2010/main" val="35992753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E53EE9-1254-46B1-BC89-5562A00B1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SPONSOR</a:t>
            </a:r>
          </a:p>
        </p:txBody>
      </p:sp>
    </p:spTree>
    <p:extLst>
      <p:ext uri="{BB962C8B-B14F-4D97-AF65-F5344CB8AC3E}">
        <p14:creationId xmlns:p14="http://schemas.microsoft.com/office/powerpoint/2010/main" val="2647579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EFCF85E-22E1-92BD-67A5-6586A2618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51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4A57DE2-6FE1-25A5-BBCD-A7CFABE9D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32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77C5763-AE49-B363-8359-28E837755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219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E58B57B-3162-3050-82B9-57D89F216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71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6D0893ED-46F2-98EB-ECC1-C7F32ABFC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83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037A3B66-865D-BDF3-8A3B-14734DB4F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20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FBBBBCA-6B20-0937-6A4E-718D907B4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12750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19</Words>
  <Application>Microsoft Office PowerPoint</Application>
  <PresentationFormat>Widescreen</PresentationFormat>
  <Paragraphs>11</Paragraphs>
  <Slides>21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21</vt:i4>
      </vt:variant>
    </vt:vector>
  </HeadingPairs>
  <TitlesOfParts>
    <vt:vector size="37" baseType="lpstr">
      <vt:lpstr>Segoe Semibold</vt:lpstr>
      <vt:lpstr>Microsoft GothicNeo Light</vt:lpstr>
      <vt:lpstr>Segoe UI Semibold</vt:lpstr>
      <vt:lpstr>Calibri</vt:lpstr>
      <vt:lpstr>Executive Light</vt:lpstr>
      <vt:lpstr>Open Sans</vt:lpstr>
      <vt:lpstr>Segoe UI Light</vt:lpstr>
      <vt:lpstr>Segoe UI Semilight</vt:lpstr>
      <vt:lpstr>Segoe UI</vt:lpstr>
      <vt:lpstr>Calibri Light</vt:lpstr>
      <vt:lpstr>Consolas</vt:lpstr>
      <vt:lpstr>Arial</vt:lpstr>
      <vt:lpstr>Wingdings</vt:lpstr>
      <vt:lpstr>Wingdings 3</vt:lpstr>
      <vt:lpstr>1_Office Theme</vt:lpstr>
      <vt:lpstr>3_Office Theme</vt:lpstr>
      <vt:lpstr>.NET Conference 2023</vt:lpstr>
      <vt:lpstr>SPONSOR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SPONSOR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Luca Congiu</cp:lastModifiedBy>
  <cp:revision>65</cp:revision>
  <dcterms:created xsi:type="dcterms:W3CDTF">2020-08-18T20:47:27Z</dcterms:created>
  <dcterms:modified xsi:type="dcterms:W3CDTF">2023-03-09T00:04:10Z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